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FE8-575E-4DCA-A8E8-D0612E6942CE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EEFE8-575E-4DCA-A8E8-D0612E6942CE}" type="datetimeFigureOut">
              <a:rPr lang="en-US" smtClean="0"/>
              <a:t>8/2/2017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9A76D-DC5C-4854-8C6A-A482EFC8E9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o Is On The Lord's Sid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누가 주를 따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592288" cy="576064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누가 주를 따라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836712"/>
            <a:ext cx="3240360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누가 주를 따라 섬기려는가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누가 죄를 떠나 주만 따를까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누가 주를 섬겨 남을 구할까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누가 주의 뒤를 따라 가려나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부르심을 받아 주의 은혜로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주를 따라 가네 주만 따르네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세상 영광 위해 따름 아니요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크신 사랑 인해 주만 따르고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주가 내려 주신 은혜 힘입어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뒤를 따라 힘써 일하네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부르심을 받아 주의 은혜로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주를 따라 가네 주만 따르네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환난 핍박 많고 원수 강하나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주의 용사 더욱 힘이 강하니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누가 능히 이겨 넘어 뜨리랴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변함없는 진리 승리 하리라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기쁜 찬송 하며 주의 은혜로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주를 따라 가네 주만 따르네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누가 주를 따라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누가 주를 따라 </dc:title>
  <dc:creator>mary</dc:creator>
  <cp:lastModifiedBy>mary</cp:lastModifiedBy>
  <cp:revision>7</cp:revision>
  <dcterms:created xsi:type="dcterms:W3CDTF">2017-08-02T03:42:30Z</dcterms:created>
  <dcterms:modified xsi:type="dcterms:W3CDTF">2017-08-02T04:30:19Z</dcterms:modified>
</cp:coreProperties>
</file>