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9F36-2D9E-4858-A3FB-F5CEA342E14A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EC68D-DFCA-45A8-8ED8-96BC37947E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reet Thee, who my sure Redeemer ar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 구속하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664296" cy="404663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날 구속하신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240360" cy="5904656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날 구속하신 주께 엎드려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그 크신 은혜 찬송합니다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내 연약함을 긍휼히 보사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근심과 걱정 맡아 주소서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자비와 은혜 충만하신 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진리로 우리 다스리시네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우리의 마음 방황할 때에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갈 길을 비쳐 인도하소서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주님은 우리 생명 이시며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진리와 길이 되시나이다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믿음과 소망 항상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주시사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섬기며 봉사하게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주님의 사랑 한량 없으니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나같은 죄인 주안에 살고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내 안에 주님 항상 계시니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죄악이 나를 주장 못하네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우리가 구원 얻을 때까지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믿음에 굳게 세워 주시고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은혜과 진리 넘치게 하사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주님 뜻 이뤄지게 하소서 아멘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 구속하신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 구속하신</dc:title>
  <dc:creator>mary</dc:creator>
  <cp:lastModifiedBy>mary</cp:lastModifiedBy>
  <cp:revision>6</cp:revision>
  <dcterms:created xsi:type="dcterms:W3CDTF">2017-08-24T14:36:38Z</dcterms:created>
  <dcterms:modified xsi:type="dcterms:W3CDTF">2017-08-24T15:25:39Z</dcterms:modified>
</cp:coreProperties>
</file>