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996CB-B0D7-4276-A604-9146109F7AC8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D2FDC-4F97-4C5F-A85F-2A9754766DD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779912" y="1340768"/>
            <a:ext cx="5200650" cy="42481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기쁜소리 들리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3168352" cy="504056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기쁜소리 들리니 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836712"/>
            <a:ext cx="3672408" cy="5733256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기쁜 소리 들리니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만민에게 전하라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주님 명령하시니 산을 넘고 물 건너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온 세상에 전하라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바다들아 외쳐라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smtClean="0">
                <a:solidFill>
                  <a:schemeClr val="tx1"/>
                </a:solidFill>
              </a:rPr>
              <a:t>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모든 죄인 들으라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smtClean="0">
                <a:solidFill>
                  <a:schemeClr val="tx1"/>
                </a:solidFill>
              </a:rPr>
              <a:t>   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모든 섬아 일어나 메아리쳐 울려라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smtClean="0">
                <a:solidFill>
                  <a:schemeClr val="tx1"/>
                </a:solidFill>
              </a:rPr>
              <a:t>    복음중의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복음은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/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환난 중에 하는 말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다시 살아나시어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지은 죄로 인하여 슬픈 맘이 있어도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숨질 때에 내 할말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바람들아 외쳐라 예수구원하신다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기뻐하라 나라들 예수 구원하신다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구원하는 복음을 산과들에 전하라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    우리들의 승전가 예수 구원하신다        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기쁜소리 들리니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기쁜소리 들리니 </dc:title>
  <dc:creator>mary</dc:creator>
  <cp:lastModifiedBy>mary</cp:lastModifiedBy>
  <cp:revision>9</cp:revision>
  <dcterms:created xsi:type="dcterms:W3CDTF">2017-08-13T11:58:03Z</dcterms:created>
  <dcterms:modified xsi:type="dcterms:W3CDTF">2017-08-13T12:49:21Z</dcterms:modified>
</cp:coreProperties>
</file>