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373AE-5859-4278-85C0-615E78633EFF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D5CC7-28E9-4C9E-B74E-1DA2576377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쁜 일이 있어 천국 종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5184576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기쁜 일이 있어 천국 종치네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6120680" cy="475252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기쁜 일이 있어 천국 종 치네 나간 아들 돌아왔도다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아버지가 친히 마중 나가서 잃은 자식 반겨 맞았다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영광 영광 주께 돌리세 하늘 비파소리 울리네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파도 소리 같은 찬양 소리를 천지 진동하게 부르세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기쁜 일이 있어 천국 종치네 돌아온 자 받아 주신다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죄에 빠진 자를 건져주시니 성령으로 거듭났도다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잔치 베풀려고 천국 종 치네 돌아온 자 참여 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오늘 귀한 영혼 거듭났으니 기쁜 소식 전파하여라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기쁜 일이 있어 천국 종치네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기쁜 일이 있어 천국 종치네 </dc:title>
  <dc:creator>mary</dc:creator>
  <cp:lastModifiedBy>mary</cp:lastModifiedBy>
  <cp:revision>5</cp:revision>
  <dcterms:created xsi:type="dcterms:W3CDTF">2017-08-12T02:25:56Z</dcterms:created>
  <dcterms:modified xsi:type="dcterms:W3CDTF">2017-08-12T04:09:13Z</dcterms:modified>
</cp:coreProperties>
</file>