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EFD2-2F8F-457D-A2D6-5577A290C2B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1EFD2-2F8F-457D-A2D6-5577A290C2B6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C9F47-4A08-4A54-9E63-EE0BA569244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to the Savior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-64171"/>
            <a:ext cx="9144000" cy="6922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께서 부르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3168352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구주께서 부르되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3600400" cy="5733256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구주께서 부르되 오늘 오라 하시니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올 수 있는 기회에 긍휼함을 받으라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널 위하여 비시는 주의 음성 들으며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주의 약속 믿어서 네 구주로 섬기라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구주께서 널 위해 기다리고 계시니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모든 고통 두려움 주께 와서 아뢰라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풍성하신 그 은혜 감사하신 그 사랑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회개하고 주께 와 간구하여 얻으라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모든 죄를 버리고 회개하고 나오라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주가 용서하시고 너를 영접하시리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눈보다도 더 희게 너의 맘을 씻어서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이 세상의 천국을 임하도록 하리라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지체 말고 주께로 어서 바삐 나오라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예비하신 구원을 지금 받을 은혜라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좋은 기회 놓치고 슬피 후회 말지니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지금 문을 두드려 구원함을 받으라  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구주께서 부르되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구주께서 부르되 </dc:title>
  <dc:creator>mary</dc:creator>
  <cp:lastModifiedBy>mary</cp:lastModifiedBy>
  <cp:revision>6</cp:revision>
  <dcterms:created xsi:type="dcterms:W3CDTF">2017-08-14T03:27:45Z</dcterms:created>
  <dcterms:modified xsi:type="dcterms:W3CDTF">2017-08-14T04:51:32Z</dcterms:modified>
</cp:coreProperties>
</file>