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1D4C-9C15-4028-AF13-5CBEBBAF7403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2FDC9-1BCC-402B-A083-B10FAF5E22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-1"/>
            <a:ext cx="9144000" cy="6864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름같은 이세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구름같은 이세상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3888432" cy="5904656"/>
          </a:xfrm>
        </p:spPr>
        <p:txBody>
          <a:bodyPr>
            <a:noAutofit/>
          </a:bodyPr>
          <a:lstStyle/>
          <a:p>
            <a:pPr marL="271463" indent="-271463"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구름같은 이세상 모든 부귀 영화          나는 분토와 같이 내어 버리고서              오직 천국의 복만 사모하며 사니               주여 내 작은 이름 기억하옵소서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71463" indent="-271463" algn="l"/>
            <a:r>
              <a:rPr lang="en-US" altLang="ko-KR" sz="18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주가 나의 이름 보좌 앞에 놓인               어린양 생명책에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기록하셨을까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271463" indent="-271463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보배 피로써 모든 죄 씻으사               나의 부정한 것을 씻어 맑히소서 흰눈보다 더 희게 죄를 씻었으니                지금 내 작은 이름 기록하옵소서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271463" indent="-271463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죄가 하나도 없고 아무 병도 없는 영화롭고도 밝은 천국 올라가서                 주와 같이 그곳에 길이 살리로다                 이런 소망의 삶은 참된 행복이라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구름같은 이세상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구름같은 이세상</dc:title>
  <dc:creator>mary</dc:creator>
  <cp:lastModifiedBy>mary</cp:lastModifiedBy>
  <cp:revision>11</cp:revision>
  <dcterms:created xsi:type="dcterms:W3CDTF">2017-08-06T05:42:39Z</dcterms:created>
  <dcterms:modified xsi:type="dcterms:W3CDTF">2017-08-07T03:14:51Z</dcterms:modified>
</cp:coreProperties>
</file>