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C3A75-655D-4883-8FD3-97C6472E392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A469-C9E2-49BA-8A0F-A6F5ACB1E7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he Nail-Scarred Hand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703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친 세상에서 실패하거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5040560" cy="43447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거친 세상에서 실패하거든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328592" cy="5904656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거친 세상에서 실패하거든 그 손 못자국 만져라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주가 참 평안을 내게 주시리 그 손 못자국 만져라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그 손 못자국 만져라 그 손 못자국 만져라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주가 널 지키며 인도하시리 그 손 못자국 만져라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네가 어둠속을 걸어 갈 때에 그 손 못자국 만져라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고된 일 하다가 힘을 주시리 그 손 못자국 만져라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네가 부활의 주 따라 가려면 그 속 못자국 만져라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네가 주안에서 길이 살리라 그 손 못자국 만져라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너의 죄악의 짐 무거울 때에 그 손 못자국 만져라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마음 문 열고서 주를 모셔라 그 손 못자국 만져라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거친 세상에서 실패하거든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거친 세상에서 실패하거든 </dc:title>
  <dc:creator>mary</dc:creator>
  <cp:lastModifiedBy>mary</cp:lastModifiedBy>
  <cp:revision>5</cp:revision>
  <dcterms:created xsi:type="dcterms:W3CDTF">2017-07-31T20:27:03Z</dcterms:created>
  <dcterms:modified xsi:type="dcterms:W3CDTF">2017-08-01T01:42:28Z</dcterms:modified>
</cp:coreProperties>
</file>