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DFF9-F8DD-45E1-8B08-6DEA96E5A527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C6CC4-2D00-4528-BAF4-D56A3216E7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me ye thankful people, come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감사하는 성도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0"/>
            <a:ext cx="3657600" cy="536575"/>
          </a:xfrm>
        </p:spPr>
        <p:txBody>
          <a:bodyPr>
            <a:noAutofit/>
          </a:bodyPr>
          <a:lstStyle/>
          <a:p>
            <a:r>
              <a:rPr lang="ko-KR" alt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감사하는 성도여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14400"/>
            <a:ext cx="3962400" cy="5715000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감사하는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성도여 추수 찬송 부르세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추운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겨울 오기전 염려없게 거뒀네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하나님이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우리게 일용 양식 주시니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주의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전에 모여서 추수 찬송 부르세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세상은 밭이요 주는 씨를 뿌리네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좋은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곡식 싹 날때 가라지도 나도다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싹과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잎이 자라서 열매 맺게 되나니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우리들을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온전한 알곡되게 하소서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오셔서 곡식 거둬 들이고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밭에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있는 나쁜 것 모두 소멸하실 때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가라지는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골라서 불에 던져 태우고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알곡들은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곳간에 길이 쌓아 두시리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주여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어서 오셔서 우리 거둬주소서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죄와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슬픔 중에서 우리 건져주소서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모든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성도 영원히 하늘 집에 이르러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천군천사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어울려 추수 찬송 부르리 아멘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감사하는 성도여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감사하는 성도여 </dc:title>
  <dc:creator>user</dc:creator>
  <cp:lastModifiedBy>user</cp:lastModifiedBy>
  <cp:revision>8</cp:revision>
  <dcterms:created xsi:type="dcterms:W3CDTF">2017-08-31T09:05:34Z</dcterms:created>
  <dcterms:modified xsi:type="dcterms:W3CDTF">2017-08-31T15:05:30Z</dcterms:modified>
</cp:coreProperties>
</file>