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7BF85-1B9B-4B0A-B99A-D17A133FCE0E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FADEF-34C7-4AC8-A4AD-6F369691D2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갈 길을 밝히 보이시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824536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갈 길을 밝히 보이시니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53344"/>
            <a:ext cx="5688632" cy="571601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갈 길을 밝히 보이시니 주 앞에 빨리 나갑시다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우리를 찾는 구주 예수 곧 오라 하시네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죄악 벗은 우리 영혼은 기뻐 뛰며 주를 보겠네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하늘에 계신 주 예수를 영원히 섬기리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우리를 오라 하시는 말 기쁘게 듣고 순종하세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구주를 믿기 지체 말고 속속히 나가세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오늘 여기 계시오니 다 와서 주의 말씀 듣세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듣기도 하며 생각하니 참 진리시로다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갈 길을 밝히 보이시니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갈 길을 밝히 보이시니</dc:title>
  <dc:creator>mary</dc:creator>
  <cp:lastModifiedBy>user</cp:lastModifiedBy>
  <cp:revision>5</cp:revision>
  <dcterms:created xsi:type="dcterms:W3CDTF">2017-08-17T03:48:01Z</dcterms:created>
  <dcterms:modified xsi:type="dcterms:W3CDTF">2017-08-17T21:01:44Z</dcterms:modified>
</cp:coreProperties>
</file>