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D817-24B6-4C5B-AAB5-683511A66300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FA7FC-6B8C-449B-9F8A-EA1C4B6AFE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將你最好的獻與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4392488" cy="54868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將你最好的獻與主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196752"/>
            <a:ext cx="6400800" cy="540060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將你最好的獻與主，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獻你青春的力量，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將你純潔熱情心靈，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忠心為真理打仗；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主耶穌已有好榜樣，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勇敢堅定不懼怕，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你要忠心敬虔愛主，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將最好的獻與祂。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將你最好的獻與主，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獻你青春的力量，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穿上救恩全副軍裝，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忠心為真理打仗。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你最好的獻與主，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你心讓主居首位，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在事奉中尊主為大，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將萬事分別為聖。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奉獻必從主得賞賜，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獨生愛子已賜下；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你要樂意全心事奉，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將最好的獻與祂。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將你最好的獻與主，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主愛偉大無可比，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祂將自己作你贖價，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天上榮耀賞賜你；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祂捨生命毫無怨言，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救你脫罪把血灑，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你要熱心敬虔愛主，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將最好的獻與祂。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249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將你最好的獻與主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將你最好的獻與主</dc:title>
  <dc:creator>mary</dc:creator>
  <cp:lastModifiedBy>mary</cp:lastModifiedBy>
  <cp:revision>7</cp:revision>
  <dcterms:created xsi:type="dcterms:W3CDTF">2023-09-22T15:15:34Z</dcterms:created>
  <dcterms:modified xsi:type="dcterms:W3CDTF">2023-09-22T16:44:43Z</dcterms:modified>
</cp:coreProperties>
</file>