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F2520-4878-42F4-9A0E-BA8287B8545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3578A-F1B1-4BDE-9544-84836032FC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soever Heareth Shout! Shout th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Whosoever </a:t>
            </a:r>
            <a:r>
              <a:rPr lang="en-US" sz="3200" b="1" dirty="0" err="1" smtClean="0"/>
              <a:t>Heareth</a:t>
            </a:r>
            <a:r>
              <a:rPr lang="en-US" sz="3200" b="1" dirty="0" smtClean="0"/>
              <a:t> </a:t>
            </a:r>
            <a:r>
              <a:rPr lang="en-US" sz="3200" b="1" dirty="0" smtClean="0"/>
              <a:t>Shout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5256584" cy="54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“Whosoever </a:t>
            </a:r>
            <a:r>
              <a:rPr lang="en-US" b="1" dirty="0" err="1" smtClean="0">
                <a:solidFill>
                  <a:schemeClr val="tx1"/>
                </a:solidFill>
              </a:rPr>
              <a:t>heareth</a:t>
            </a:r>
            <a:r>
              <a:rPr lang="en-US" b="1" dirty="0" smtClean="0">
                <a:solidFill>
                  <a:schemeClr val="tx1"/>
                </a:solidFill>
              </a:rPr>
              <a:t>,” shout, shout the sound!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Spread the </a:t>
            </a:r>
            <a:r>
              <a:rPr lang="en-US" b="1" dirty="0" err="1" smtClean="0">
                <a:solidFill>
                  <a:schemeClr val="tx1"/>
                </a:solidFill>
              </a:rPr>
              <a:t>blessèd</a:t>
            </a:r>
            <a:r>
              <a:rPr lang="en-US" b="1" dirty="0" smtClean="0">
                <a:solidFill>
                  <a:schemeClr val="tx1"/>
                </a:solidFill>
              </a:rPr>
              <a:t> tidings all the world around;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Spread the joyful news wherever man is found;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“Whosoever will may come.”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Whosoever  </a:t>
            </a:r>
            <a:r>
              <a:rPr lang="en-US" b="1" dirty="0" smtClean="0">
                <a:solidFill>
                  <a:srgbClr val="FF0000"/>
                </a:solidFill>
              </a:rPr>
              <a:t>will, whosoever </a:t>
            </a:r>
            <a:r>
              <a:rPr lang="en-US" b="1" dirty="0" smtClean="0">
                <a:solidFill>
                  <a:srgbClr val="FF0000"/>
                </a:solidFill>
              </a:rPr>
              <a:t> will</a:t>
            </a:r>
            <a:r>
              <a:rPr lang="en-US" b="1" dirty="0" smtClean="0">
                <a:solidFill>
                  <a:srgbClr val="FF0000"/>
                </a:solidFill>
              </a:rPr>
              <a:t>,”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Send the proclamation over vale and hill;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’Tis</a:t>
            </a:r>
            <a:r>
              <a:rPr lang="en-US" b="1" dirty="0" smtClean="0">
                <a:solidFill>
                  <a:srgbClr val="FF0000"/>
                </a:solidFill>
              </a:rPr>
              <a:t> a loving Father, calls the wanderer home: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“Whosoever will, may come.”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Whosoever cometh need not delay,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Now the door is open, enter while you may;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is the true, the only Living Way;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“Whosoever will may come.”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“Whosoever will,” the promise secure,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“Whosoever will,” forever must endure;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“Whosoever will,” ’tis life forevermore: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“Whosoever will may come.” </a:t>
            </a:r>
            <a:r>
              <a:rPr lang="en-US" b="1" dirty="0" smtClean="0">
                <a:solidFill>
                  <a:schemeClr val="tx1"/>
                </a:solidFill>
              </a:rPr>
              <a:t>  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Whosoever Heareth Shout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Whosoever Heareth Shout! Shout the sound</dc:title>
  <dc:creator>mary</dc:creator>
  <cp:lastModifiedBy>mary</cp:lastModifiedBy>
  <cp:revision>6</cp:revision>
  <dcterms:created xsi:type="dcterms:W3CDTF">2017-08-15T11:17:28Z</dcterms:created>
  <dcterms:modified xsi:type="dcterms:W3CDTF">2017-08-16T01:55:49Z</dcterms:modified>
</cp:coreProperties>
</file>