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3749-509D-4E7E-B604-F8B4788DDB8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53749-509D-4E7E-B604-F8B4788DDB8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1B7C-62A4-4E53-98FF-3F7B7B46615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Is On The Lord's S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84576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Who Is On The Lord's Side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60486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Who is on the Lord’s side? Who will serve the King?  Who will be His helpers, other lives to bring?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Who will leave the world’s side? Who will face the foe? Who is on the Lord’s side? Who for Him will go?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smtClean="0">
                <a:solidFill>
                  <a:schemeClr val="tx1"/>
                </a:solidFill>
              </a:rPr>
              <a:t>     By </a:t>
            </a:r>
            <a:r>
              <a:rPr lang="en-US" sz="1600" b="1" dirty="0" smtClean="0">
                <a:solidFill>
                  <a:schemeClr val="tx1"/>
                </a:solidFill>
              </a:rPr>
              <a:t>Thy call of mercy, by Thy grace divine,  We are on the Lord’s side—Savior, we are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Not for weight of glory, nor for crown and palm,  Enter we the army, raise the warrior psalm;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But for love that </a:t>
            </a:r>
            <a:r>
              <a:rPr lang="en-US" sz="1600" b="1" dirty="0" err="1" smtClean="0">
                <a:solidFill>
                  <a:schemeClr val="tx1"/>
                </a:solidFill>
              </a:rPr>
              <a:t>claimeth</a:t>
            </a:r>
            <a:r>
              <a:rPr lang="en-US" sz="1600" b="1" dirty="0" smtClean="0">
                <a:solidFill>
                  <a:schemeClr val="tx1"/>
                </a:solidFill>
              </a:rPr>
              <a:t> lives for whom He died:  He whom Jesus </a:t>
            </a:r>
            <a:r>
              <a:rPr lang="en-US" sz="1600" b="1" dirty="0" err="1" smtClean="0">
                <a:solidFill>
                  <a:schemeClr val="tx1"/>
                </a:solidFill>
              </a:rPr>
              <a:t>saveth</a:t>
            </a:r>
            <a:r>
              <a:rPr lang="en-US" sz="1600" b="1" dirty="0" smtClean="0">
                <a:solidFill>
                  <a:schemeClr val="tx1"/>
                </a:solidFill>
              </a:rPr>
              <a:t> marches on His side.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By Thy love constraining, by Thy grace divine, We are on the Lord’s side—Savior, we are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Jesus, Thou hast bought us, not with gold or gem,  But with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own lifeblood, for Thy diadem;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With Thy blessing filling each who comes to Thee,  Thou hast made us willing, Thou hast made us free.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By Thy grand redemption, by Thy grace divine, We are on the Lord’s side—Savior, we are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Fierce may be the conflict, strong may be the foe,  But the King’s own army none can overthrow;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’Round His standard ranging, </a:t>
            </a:r>
            <a:r>
              <a:rPr lang="en-US" sz="1600" b="1" dirty="0" err="1" smtClean="0">
                <a:solidFill>
                  <a:schemeClr val="tx1"/>
                </a:solidFill>
              </a:rPr>
              <a:t>vict’ry</a:t>
            </a:r>
            <a:r>
              <a:rPr lang="en-US" sz="1600" b="1" dirty="0" smtClean="0">
                <a:solidFill>
                  <a:schemeClr val="tx1"/>
                </a:solidFill>
              </a:rPr>
              <a:t> is secure, For His truth unchanging makes the triumph sure.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Joyfully enlisting, by Thy grace divine, We are on the Lord’s side—Savior, we are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Chosen to be soldiers, in an alien land, Chosen, called, and faithful, for our Captain’s band;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In the service royal, let us not grow cold, Let us be right loyal, noble, true and bold.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Master, wilt Thou keep us, by Thy grace divine, Always on the Lord’s side—Savior, always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Who Is On The Lord's Side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On The Lord's Side </dc:title>
  <dc:creator>mary</dc:creator>
  <cp:lastModifiedBy>mary</cp:lastModifiedBy>
  <cp:revision>7</cp:revision>
  <dcterms:created xsi:type="dcterms:W3CDTF">2017-08-02T03:43:03Z</dcterms:created>
  <dcterms:modified xsi:type="dcterms:W3CDTF">2017-08-02T04:44:48Z</dcterms:modified>
</cp:coreProperties>
</file>