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47A16-4A3B-4AA7-A0C8-69AEF6A2E24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05D5D-DAA3-4CC4-96F3-D4F497BD1B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eping Will Not Save 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525285" y="1066800"/>
            <a:ext cx="5618715" cy="44115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eping Will Not Save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53544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Weeping Will Not Save Me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59942"/>
            <a:ext cx="6629400" cy="6011559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Weeping will not save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you; Though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face were bathed in tears,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could not allay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fears, Could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 wash the sins of years;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Weeping will not save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 wept and died for </a:t>
            </a:r>
            <a:r>
              <a:rPr lang="en-US" sz="1800" b="1" dirty="0" smtClean="0">
                <a:solidFill>
                  <a:srgbClr val="FF0000"/>
                </a:solidFill>
              </a:rPr>
              <a:t>thee; Jesus </a:t>
            </a:r>
            <a:r>
              <a:rPr lang="en-US" sz="1800" b="1" dirty="0" smtClean="0">
                <a:solidFill>
                  <a:srgbClr val="FF0000"/>
                </a:solidFill>
              </a:rPr>
              <a:t>suffered on the tree;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 waits to make </a:t>
            </a:r>
            <a:r>
              <a:rPr lang="en-US" sz="1800" b="1" dirty="0" smtClean="0">
                <a:solidFill>
                  <a:srgbClr val="FF0000"/>
                </a:solidFill>
              </a:rPr>
              <a:t>you free, He </a:t>
            </a:r>
            <a:r>
              <a:rPr lang="en-US" sz="1800" b="1" dirty="0" smtClean="0">
                <a:solidFill>
                  <a:srgbClr val="FF0000"/>
                </a:solidFill>
              </a:rPr>
              <a:t>alone can save </a:t>
            </a:r>
            <a:r>
              <a:rPr lang="en-US" sz="1800" b="1" dirty="0" smtClean="0">
                <a:solidFill>
                  <a:srgbClr val="FF0000"/>
                </a:solidFill>
              </a:rPr>
              <a:t>thee.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Working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not save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you; Purest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deeds that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 do,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Holiest thoughts and feelings too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Cannot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 anew;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Working will not save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Waiting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not save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you; Helpless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guilty, lost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ear is mercy’s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cry; If you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 but die: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Waiting will not save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Faith in Christ will save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you; Let you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trust Thy gracious Son,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Trust the work that He has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done,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arms, Lord, help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Faith in Christ will save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Weeping Will Not Save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Weeping Will Not Save Me</dc:title>
  <dc:creator>user</dc:creator>
  <cp:lastModifiedBy>mary</cp:lastModifiedBy>
  <cp:revision>8</cp:revision>
  <dcterms:created xsi:type="dcterms:W3CDTF">2017-08-23T21:29:24Z</dcterms:created>
  <dcterms:modified xsi:type="dcterms:W3CDTF">2017-08-24T03:24:48Z</dcterms:modified>
</cp:coreProperties>
</file>