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D474-0575-42D9-888F-37DDB7E2092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1100-29A9-45FD-A1EA-479545659C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D474-0575-42D9-888F-37DDB7E2092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1100-29A9-45FD-A1EA-479545659C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D474-0575-42D9-888F-37DDB7E2092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1100-29A9-45FD-A1EA-479545659C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D474-0575-42D9-888F-37DDB7E2092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1100-29A9-45FD-A1EA-479545659C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D474-0575-42D9-888F-37DDB7E2092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1100-29A9-45FD-A1EA-479545659C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D474-0575-42D9-888F-37DDB7E2092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1100-29A9-45FD-A1EA-479545659C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D474-0575-42D9-888F-37DDB7E2092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1100-29A9-45FD-A1EA-479545659C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D474-0575-42D9-888F-37DDB7E2092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1100-29A9-45FD-A1EA-479545659C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D474-0575-42D9-888F-37DDB7E2092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1100-29A9-45FD-A1EA-479545659C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D474-0575-42D9-888F-37DDB7E2092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1100-29A9-45FD-A1EA-479545659C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8D474-0575-42D9-888F-37DDB7E2092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91100-29A9-45FD-A1EA-479545659C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8D474-0575-42D9-888F-37DDB7E2092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91100-29A9-45FD-A1EA-479545659CF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We have heard a Joyful Soun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84116" y="1988840"/>
            <a:ext cx="4759884" cy="38881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have heard a Joyful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1640" y="188640"/>
            <a:ext cx="6696744" cy="506487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We have heard a Joyful Sound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08720"/>
            <a:ext cx="6804248" cy="5544616"/>
          </a:xfrm>
        </p:spPr>
        <p:txBody>
          <a:bodyPr>
            <a:noAutofit/>
          </a:bodyPr>
          <a:lstStyle/>
          <a:p>
            <a:pPr marL="85725" indent="-85725" algn="l"/>
            <a:r>
              <a:rPr lang="en-US" sz="1800" b="1" dirty="0" smtClean="0">
                <a:solidFill>
                  <a:schemeClr val="tx1"/>
                </a:solidFill>
              </a:rPr>
              <a:t>1. We have heard the joyful sound:  Jesus saves! Jesus saves!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Spread the tidings all around:  Jesus saves! Jesus saves!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Bear the news to every land, Climb the steeps and cross the waves;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Onward!—’tis our Lord’s command;  Jesus saves! Jesus saves!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2. Waft it on the rolling tide,  Jesus saves, Jesus saves;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Tell to sinners far and wide, Jesus saves, Jesus saves;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Sing, ye islands of the sea, Echo back, ye ocean caves;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Earth shall keep her jubilee, Jesus saves, Jesus saves.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3. Sing above the battle’s strife,  Jesus saves, Jesus saves;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By His death and endless life, Jesus saves, Jesus saves;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Sing it softly thru the gloom, When the heart for mercy craves,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Sing in triumph o’er the tomb, Jesus saves, Jesus saves.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4.</a:t>
            </a:r>
            <a:r>
              <a:rPr lang="en-US" sz="1800" dirty="0" smtClean="0"/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Give the winds a mighty voice,  Jesus saves, Jesus saves;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Let the nations now rejoice. Jesus saves, Jesus saves;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Shout salvation full and free, Highest hills and deepest caves,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    This our song of victory, Jesus saves, Jesus saves.            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15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have heard a Joyful Sound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have heard a Joyful Sound</dc:title>
  <dc:creator>mary</dc:creator>
  <cp:lastModifiedBy>mary</cp:lastModifiedBy>
  <cp:revision>9</cp:revision>
  <dcterms:created xsi:type="dcterms:W3CDTF">2017-08-13T11:58:51Z</dcterms:created>
  <dcterms:modified xsi:type="dcterms:W3CDTF">2017-08-13T12:49:28Z</dcterms:modified>
</cp:coreProperties>
</file>