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9BC98-E652-4F1B-91F2-9049E9ABFEDA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76708-FA57-4DB9-B62B-2589221C61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row out the lifeline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row out the lifelin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92488" cy="36004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Throw out the lifeline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4752528" cy="583264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Throw out the lifeline across the dark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wave;                          There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a brother whom someone should save;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Somebody’s brother! Oh, who then will dare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throw out the lifeline, his peril to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share?</a:t>
            </a:r>
          </a:p>
          <a:p>
            <a:pPr algn="l"/>
            <a:endParaRPr lang="en-US" sz="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i="1" dirty="0" smtClean="0">
                <a:solidFill>
                  <a:srgbClr val="FF0000"/>
                </a:solidFill>
              </a:rPr>
              <a:t>Refrain</a:t>
            </a:r>
            <a:r>
              <a:rPr lang="en-US" sz="1600" b="1" i="1" dirty="0" smtClean="0">
                <a:solidFill>
                  <a:srgbClr val="FF0000"/>
                </a:solidFill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Throw out the lifeline! Throw out the lifeline!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Someone is drifting away;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Throw out the lifeline! Throw out the lifeline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Someone is sinking today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Throw out the lifeline with hand quick and strong: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Why do you tarry, why linger so long?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See! he is sinking; oh, hasten today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out with the life boat! Away, then, away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Throw out the lifeline to danger-fraught men,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Sinking in anguish where you’ve never been;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Winds of temptation and billows of woe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soon hurl them out where the dark waters flow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Soon will the season of rescue be o’er,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Soon will they drift to eternity’s shore;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Haste, then, my brother, no time for delay,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 throw out the lifeline and save them today.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22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Throw out the lifeline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Throw out the lifeline</dc:title>
  <dc:creator>mary</dc:creator>
  <cp:lastModifiedBy>mary</cp:lastModifiedBy>
  <cp:revision>7</cp:revision>
  <dcterms:created xsi:type="dcterms:W3CDTF">2017-08-10T11:49:06Z</dcterms:created>
  <dcterms:modified xsi:type="dcterms:W3CDTF">2020-04-15T17:34:00Z</dcterms:modified>
</cp:coreProperties>
</file>