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>
        <p:scale>
          <a:sx n="53" d="100"/>
          <a:sy n="53" d="100"/>
        </p:scale>
        <p:origin x="-2198" y="-3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CD92-EC74-4522-A0B3-B0F1558A32D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E49F-5243-4F8F-82FB-CF72D833CF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CD92-EC74-4522-A0B3-B0F1558A32D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E49F-5243-4F8F-82FB-CF72D833CF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CD92-EC74-4522-A0B3-B0F1558A32D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E49F-5243-4F8F-82FB-CF72D833CF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CD92-EC74-4522-A0B3-B0F1558A32D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E49F-5243-4F8F-82FB-CF72D833CF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CD92-EC74-4522-A0B3-B0F1558A32D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E49F-5243-4F8F-82FB-CF72D833CF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CD92-EC74-4522-A0B3-B0F1558A32D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E49F-5243-4F8F-82FB-CF72D833CF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CD92-EC74-4522-A0B3-B0F1558A32D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E49F-5243-4F8F-82FB-CF72D833CF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CD92-EC74-4522-A0B3-B0F1558A32D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E49F-5243-4F8F-82FB-CF72D833CF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CD92-EC74-4522-A0B3-B0F1558A32D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E49F-5243-4F8F-82FB-CF72D833CF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CD92-EC74-4522-A0B3-B0F1558A32D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E49F-5243-4F8F-82FB-CF72D833CF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CD92-EC74-4522-A0B3-B0F1558A32D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E49F-5243-4F8F-82FB-CF72D833CF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BCD92-EC74-4522-A0B3-B0F1558A32D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6E49F-5243-4F8F-82FB-CF72D833CF8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he Nail-Scarred Ha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Nail-Scarred H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332656"/>
            <a:ext cx="5040560" cy="3624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Nail-Scarred Hand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6048672" cy="547260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 Have you failed in your plan of your storm-tossed life?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Place you hand in the nail-scarred hand;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Are you weary and worn from its toil and strife?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Place your hand in the nail-scarred hand.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 Place your hand in the nail-scarred hand,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 Place your hand in the nail-scarred hand;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 He will keep to the end, He's your dearest  friend,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 Place your hand in the nail-scarred hand.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Are you walking alone through the shadows dim?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Place your hand in the nail-scarred hand;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Christ will comfort your heart, put your trust in Him.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Place your hand in the nail-scarred hand.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Nail-Scarred Hand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Nail-Scarred Hand </dc:title>
  <dc:creator>mary</dc:creator>
  <cp:lastModifiedBy>mary</cp:lastModifiedBy>
  <cp:revision>8</cp:revision>
  <dcterms:created xsi:type="dcterms:W3CDTF">2017-07-31T20:26:40Z</dcterms:created>
  <dcterms:modified xsi:type="dcterms:W3CDTF">2017-08-01T01:42:24Z</dcterms:modified>
</cp:coreProperties>
</file>