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34F2-38B6-4EFF-B032-59C72A1482A7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B6A-E033-4F4C-BF5B-6E69AFF6AF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34F2-38B6-4EFF-B032-59C72A1482A7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B6A-E033-4F4C-BF5B-6E69AFF6AF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34F2-38B6-4EFF-B032-59C72A1482A7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B6A-E033-4F4C-BF5B-6E69AFF6AF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34F2-38B6-4EFF-B032-59C72A1482A7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B6A-E033-4F4C-BF5B-6E69AFF6AF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34F2-38B6-4EFF-B032-59C72A1482A7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B6A-E033-4F4C-BF5B-6E69AFF6AF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34F2-38B6-4EFF-B032-59C72A1482A7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B6A-E033-4F4C-BF5B-6E69AFF6AF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34F2-38B6-4EFF-B032-59C72A1482A7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B6A-E033-4F4C-BF5B-6E69AFF6AF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34F2-38B6-4EFF-B032-59C72A1482A7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B6A-E033-4F4C-BF5B-6E69AFF6AF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34F2-38B6-4EFF-B032-59C72A1482A7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B6A-E033-4F4C-BF5B-6E69AFF6AF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34F2-38B6-4EFF-B032-59C72A1482A7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B6A-E033-4F4C-BF5B-6E69AFF6AF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34F2-38B6-4EFF-B032-59C72A1482A7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B6A-E033-4F4C-BF5B-6E69AFF6AF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734F2-38B6-4EFF-B032-59C72A1482A7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59B6A-E033-4F4C-BF5B-6E69AFF6AFA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Eastern Gate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Eastern G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332656"/>
            <a:ext cx="3816424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Eastern Gate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412776"/>
            <a:ext cx="4824536" cy="4960463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 will meet you in the morning,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Just inside the Eastern Gate.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Then be ready, faithful pilgrim,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Lest with you it be too late.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                                                                           I will meet you, I will meet you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Just inside the Eastern Gate over there.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I will meet you, I will meet you,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I will meet you in the morning over there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If you hasten off to glory,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Linger near the Eastern Gate,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For I’m coming in the morning;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So you’ll not have long to wait.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Eastern Gate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Eastern Gate </dc:title>
  <dc:creator>mary</dc:creator>
  <cp:lastModifiedBy>mary</cp:lastModifiedBy>
  <cp:revision>6</cp:revision>
  <dcterms:created xsi:type="dcterms:W3CDTF">2017-08-05T03:08:50Z</dcterms:created>
  <dcterms:modified xsi:type="dcterms:W3CDTF">2017-08-05T12:52:06Z</dcterms:modified>
</cp:coreProperties>
</file>