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1D5F-20F5-49C1-BFAB-B2F4BECA07B6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C782-19B2-4EDD-9C1B-8214516F9B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n of God, Eternal Savio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 of God, Eternal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5064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Son of God, Eternal Savior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7200800" cy="6048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>
                <a:solidFill>
                  <a:schemeClr val="tx1"/>
                </a:solidFill>
              </a:rPr>
              <a:t>Son of God, eternal Savior</a:t>
            </a:r>
            <a:r>
              <a:rPr lang="en-US" sz="1800" b="1" dirty="0" smtClean="0">
                <a:solidFill>
                  <a:schemeClr val="tx1"/>
                </a:solidFill>
              </a:rPr>
              <a:t>,  Source </a:t>
            </a:r>
            <a:r>
              <a:rPr lang="en-US" sz="1800" b="1" dirty="0">
                <a:solidFill>
                  <a:schemeClr val="tx1"/>
                </a:solidFill>
              </a:rPr>
              <a:t>of life and truth and grace,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Work </a:t>
            </a:r>
            <a:r>
              <a:rPr lang="en-US" sz="1800" b="1" dirty="0">
                <a:solidFill>
                  <a:schemeClr val="tx1"/>
                </a:solidFill>
              </a:rPr>
              <a:t>made flesh, whose birth among </a:t>
            </a:r>
            <a:r>
              <a:rPr lang="en-US" sz="1800" b="1" dirty="0" smtClean="0">
                <a:solidFill>
                  <a:schemeClr val="tx1"/>
                </a:solidFill>
              </a:rPr>
              <a:t>us Hallows </a:t>
            </a:r>
            <a:r>
              <a:rPr lang="en-US" sz="1800" b="1" dirty="0">
                <a:solidFill>
                  <a:schemeClr val="tx1"/>
                </a:solidFill>
              </a:rPr>
              <a:t>all our human race,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You </a:t>
            </a:r>
            <a:r>
              <a:rPr lang="en-US" sz="1800" b="1" dirty="0">
                <a:solidFill>
                  <a:schemeClr val="tx1"/>
                </a:solidFill>
              </a:rPr>
              <a:t>our head, who </a:t>
            </a:r>
            <a:r>
              <a:rPr lang="en-US" sz="1800" b="1" dirty="0" err="1">
                <a:solidFill>
                  <a:schemeClr val="tx1"/>
                </a:solidFill>
              </a:rPr>
              <a:t>throned</a:t>
            </a:r>
            <a:r>
              <a:rPr lang="en-US" sz="1800" b="1" dirty="0">
                <a:solidFill>
                  <a:schemeClr val="tx1"/>
                </a:solidFill>
              </a:rPr>
              <a:t> in glory</a:t>
            </a:r>
            <a:r>
              <a:rPr lang="en-US" sz="1800" b="1" dirty="0" smtClean="0">
                <a:solidFill>
                  <a:schemeClr val="tx1"/>
                </a:solidFill>
              </a:rPr>
              <a:t>, For </a:t>
            </a:r>
            <a:r>
              <a:rPr lang="en-US" sz="1800" b="1" dirty="0">
                <a:solidFill>
                  <a:schemeClr val="tx1"/>
                </a:solidFill>
              </a:rPr>
              <a:t>Your own will ever plead: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Fill </a:t>
            </a:r>
            <a:r>
              <a:rPr lang="en-US" sz="1800" b="1" dirty="0">
                <a:solidFill>
                  <a:schemeClr val="tx1"/>
                </a:solidFill>
              </a:rPr>
              <a:t>us with Your love and pity</a:t>
            </a:r>
            <a:r>
              <a:rPr lang="en-US" sz="1800" b="1" dirty="0" smtClean="0">
                <a:solidFill>
                  <a:schemeClr val="tx1"/>
                </a:solidFill>
              </a:rPr>
              <a:t>, Heal </a:t>
            </a:r>
            <a:r>
              <a:rPr lang="en-US" sz="1800" b="1" dirty="0">
                <a:solidFill>
                  <a:schemeClr val="tx1"/>
                </a:solidFill>
              </a:rPr>
              <a:t>our wrongs, and help our need.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>
                <a:solidFill>
                  <a:schemeClr val="tx1"/>
                </a:solidFill>
              </a:rPr>
              <a:t>As You, Lord, have lived for others</a:t>
            </a:r>
            <a:r>
              <a:rPr lang="en-US" sz="1800" b="1" dirty="0" smtClean="0">
                <a:solidFill>
                  <a:schemeClr val="tx1"/>
                </a:solidFill>
              </a:rPr>
              <a:t>, So </a:t>
            </a:r>
            <a:r>
              <a:rPr lang="en-US" sz="1800" b="1" dirty="0">
                <a:solidFill>
                  <a:schemeClr val="tx1"/>
                </a:solidFill>
              </a:rPr>
              <a:t>may we for others live.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Freely </a:t>
            </a:r>
            <a:r>
              <a:rPr lang="en-US" sz="1800" b="1" dirty="0">
                <a:solidFill>
                  <a:schemeClr val="tx1"/>
                </a:solidFill>
              </a:rPr>
              <a:t>have Your gifts been granted</a:t>
            </a:r>
            <a:r>
              <a:rPr lang="en-US" sz="1800" b="1" dirty="0" smtClean="0">
                <a:solidFill>
                  <a:schemeClr val="tx1"/>
                </a:solidFill>
              </a:rPr>
              <a:t>; Freely </a:t>
            </a:r>
            <a:r>
              <a:rPr lang="en-US" sz="1800" b="1" dirty="0">
                <a:solidFill>
                  <a:schemeClr val="tx1"/>
                </a:solidFill>
              </a:rPr>
              <a:t>may Your servants give.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Yours </a:t>
            </a:r>
            <a:r>
              <a:rPr lang="en-US" sz="1800" b="1" dirty="0">
                <a:solidFill>
                  <a:schemeClr val="tx1"/>
                </a:solidFill>
              </a:rPr>
              <a:t>the gold and Yours the silver</a:t>
            </a:r>
            <a:r>
              <a:rPr lang="en-US" sz="1800" b="1" dirty="0" smtClean="0">
                <a:solidFill>
                  <a:schemeClr val="tx1"/>
                </a:solidFill>
              </a:rPr>
              <a:t>, Yours </a:t>
            </a:r>
            <a:r>
              <a:rPr lang="en-US" sz="1800" b="1" dirty="0">
                <a:solidFill>
                  <a:schemeClr val="tx1"/>
                </a:solidFill>
              </a:rPr>
              <a:t>the wealth of land and sea;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We </a:t>
            </a:r>
            <a:r>
              <a:rPr lang="en-US" sz="1800" b="1" dirty="0">
                <a:solidFill>
                  <a:schemeClr val="tx1"/>
                </a:solidFill>
              </a:rPr>
              <a:t>but stewards of Your </a:t>
            </a:r>
            <a:r>
              <a:rPr lang="en-US" sz="1800" b="1" dirty="0" smtClean="0">
                <a:solidFill>
                  <a:schemeClr val="tx1"/>
                </a:solidFill>
              </a:rPr>
              <a:t>bounty Held </a:t>
            </a:r>
            <a:r>
              <a:rPr lang="en-US" sz="1800" b="1" dirty="0">
                <a:solidFill>
                  <a:schemeClr val="tx1"/>
                </a:solidFill>
              </a:rPr>
              <a:t>in solemn trust will be.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>
                <a:solidFill>
                  <a:schemeClr val="tx1"/>
                </a:solidFill>
              </a:rPr>
              <a:t>Come, O Christ, and reign among us</a:t>
            </a:r>
            <a:r>
              <a:rPr lang="en-US" sz="1800" b="1" dirty="0" smtClean="0">
                <a:solidFill>
                  <a:schemeClr val="tx1"/>
                </a:solidFill>
              </a:rPr>
              <a:t>, King </a:t>
            </a:r>
            <a:r>
              <a:rPr lang="en-US" sz="1800" b="1" dirty="0">
                <a:solidFill>
                  <a:schemeClr val="tx1"/>
                </a:solidFill>
              </a:rPr>
              <a:t>of love and Prince of Peace;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Hush </a:t>
            </a:r>
            <a:r>
              <a:rPr lang="en-US" sz="1800" b="1" dirty="0">
                <a:solidFill>
                  <a:schemeClr val="tx1"/>
                </a:solidFill>
              </a:rPr>
              <a:t>the storm of strife and </a:t>
            </a:r>
            <a:r>
              <a:rPr lang="en-US" sz="1800" b="1" dirty="0" err="1" smtClean="0">
                <a:solidFill>
                  <a:schemeClr val="tx1"/>
                </a:solidFill>
              </a:rPr>
              <a:t>passion,Bid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its cruel discords cease.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By </a:t>
            </a:r>
            <a:r>
              <a:rPr lang="en-US" sz="1800" b="1" dirty="0">
                <a:solidFill>
                  <a:schemeClr val="tx1"/>
                </a:solidFill>
              </a:rPr>
              <a:t>Your patient years of toiling</a:t>
            </a:r>
            <a:r>
              <a:rPr lang="en-US" sz="1800" b="1" dirty="0" smtClean="0">
                <a:solidFill>
                  <a:schemeClr val="tx1"/>
                </a:solidFill>
              </a:rPr>
              <a:t>, By </a:t>
            </a:r>
            <a:r>
              <a:rPr lang="en-US" sz="1800" b="1" dirty="0">
                <a:solidFill>
                  <a:schemeClr val="tx1"/>
                </a:solidFill>
              </a:rPr>
              <a:t>Your silent hours of pain,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Quench </a:t>
            </a:r>
            <a:r>
              <a:rPr lang="en-US" sz="1800" b="1" dirty="0">
                <a:solidFill>
                  <a:schemeClr val="tx1"/>
                </a:solidFill>
              </a:rPr>
              <a:t>our fevered thirst of pleasure</a:t>
            </a:r>
            <a:r>
              <a:rPr lang="en-US" sz="1800" b="1" dirty="0" smtClean="0">
                <a:solidFill>
                  <a:schemeClr val="tx1"/>
                </a:solidFill>
              </a:rPr>
              <a:t>, Stem </a:t>
            </a:r>
            <a:r>
              <a:rPr lang="en-US" sz="1800" b="1" dirty="0">
                <a:solidFill>
                  <a:schemeClr val="tx1"/>
                </a:solidFill>
              </a:rPr>
              <a:t>our selfish greed of gain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>
                <a:solidFill>
                  <a:schemeClr val="tx1"/>
                </a:solidFill>
              </a:rPr>
              <a:t>Son of God, eternal Savior</a:t>
            </a:r>
            <a:r>
              <a:rPr lang="en-US" sz="1800" b="1" dirty="0" smtClean="0">
                <a:solidFill>
                  <a:schemeClr val="tx1"/>
                </a:solidFill>
              </a:rPr>
              <a:t>, Source </a:t>
            </a:r>
            <a:r>
              <a:rPr lang="en-US" sz="1800" b="1" dirty="0">
                <a:solidFill>
                  <a:schemeClr val="tx1"/>
                </a:solidFill>
              </a:rPr>
              <a:t>of life and truth and grace,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Word </a:t>
            </a:r>
            <a:r>
              <a:rPr lang="en-US" sz="1800" b="1" dirty="0">
                <a:solidFill>
                  <a:schemeClr val="tx1"/>
                </a:solidFill>
              </a:rPr>
              <a:t>made flesh, whose birth among </a:t>
            </a:r>
            <a:r>
              <a:rPr lang="en-US" sz="1800" b="1" dirty="0" smtClean="0">
                <a:solidFill>
                  <a:schemeClr val="tx1"/>
                </a:solidFill>
              </a:rPr>
              <a:t>us Hallows </a:t>
            </a:r>
            <a:r>
              <a:rPr lang="en-US" sz="1800" b="1" dirty="0">
                <a:solidFill>
                  <a:schemeClr val="tx1"/>
                </a:solidFill>
              </a:rPr>
              <a:t>all our human race: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By </a:t>
            </a:r>
            <a:r>
              <a:rPr lang="en-US" sz="1800" b="1" dirty="0">
                <a:solidFill>
                  <a:schemeClr val="tx1"/>
                </a:solidFill>
              </a:rPr>
              <a:t>Your praying, by Your </a:t>
            </a:r>
            <a:r>
              <a:rPr lang="en-US" sz="1800" b="1" dirty="0" smtClean="0">
                <a:solidFill>
                  <a:schemeClr val="tx1"/>
                </a:solidFill>
              </a:rPr>
              <a:t>willing That </a:t>
            </a:r>
            <a:r>
              <a:rPr lang="en-US" sz="1800" b="1" dirty="0">
                <a:solidFill>
                  <a:schemeClr val="tx1"/>
                </a:solidFill>
              </a:rPr>
              <a:t>Your people should be one,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Grant</a:t>
            </a:r>
            <a:r>
              <a:rPr lang="en-US" sz="1800" b="1" dirty="0">
                <a:solidFill>
                  <a:schemeClr val="tx1"/>
                </a:solidFill>
              </a:rPr>
              <a:t>, oh, grant our hope's </a:t>
            </a:r>
            <a:r>
              <a:rPr lang="en-US" sz="1800" b="1" dirty="0" smtClean="0">
                <a:solidFill>
                  <a:schemeClr val="tx1"/>
                </a:solidFill>
              </a:rPr>
              <a:t>fruition: Here </a:t>
            </a:r>
            <a:r>
              <a:rPr lang="en-US" sz="1800" b="1" dirty="0">
                <a:solidFill>
                  <a:schemeClr val="tx1"/>
                </a:solidFill>
              </a:rPr>
              <a:t>on earth Your will be done.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 of God, Eternal Savior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 of God, Eternal Savior</dc:title>
  <dc:creator>mary</dc:creator>
  <cp:lastModifiedBy>mary</cp:lastModifiedBy>
  <cp:revision>6</cp:revision>
  <dcterms:created xsi:type="dcterms:W3CDTF">2017-08-04T03:13:08Z</dcterms:created>
  <dcterms:modified xsi:type="dcterms:W3CDTF">2017-08-04T03:57:36Z</dcterms:modified>
</cp:coreProperties>
</file>