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6BF1-FE73-435B-8673-D5C4025FDD70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76BF1-FE73-435B-8673-D5C4025FDD70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ACE18-12EA-4564-AB52-569E889B26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cious Love, The Love of Mother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cious Love, The Love of 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"/>
            <a:ext cx="6912768" cy="5486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Precious Love, The Love of Mother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912768" cy="547260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Precious love, the love of mother, Broad and deep beyond all praise!                           Precious love, it stirs my spirit  Gives me gladness all my days.                                   Mother </a:t>
            </a:r>
            <a:r>
              <a:rPr lang="en-US" sz="1800" b="1" dirty="0" err="1" smtClean="0">
                <a:solidFill>
                  <a:schemeClr val="tx1"/>
                </a:solidFill>
              </a:rPr>
              <a:t>pray'd</a:t>
            </a:r>
            <a:r>
              <a:rPr lang="en-US" sz="1800" b="1" dirty="0" smtClean="0">
                <a:solidFill>
                  <a:schemeClr val="tx1"/>
                </a:solidFill>
              </a:rPr>
              <a:t> when I was weeping, Made my sorrows all her own;                                                   And when I was glad and smiling Sang her praises at the Throne. </a:t>
            </a:r>
          </a:p>
          <a:p>
            <a:pPr marL="342900" indent="-342900" algn="l"/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algn="l"/>
            <a:endParaRPr lang="en-US" sz="1800" b="1" dirty="0">
              <a:solidFill>
                <a:schemeClr val="tx1"/>
              </a:solidFill>
            </a:endParaRPr>
          </a:p>
          <a:p>
            <a:pPr marL="342900" indent="-342900"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Precious Book, my mother's Bible, Which she read me morn and night.                            Still I see her read, and, pausing,  Call some treasure to my sight;                             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"</a:t>
            </a:r>
            <a:r>
              <a:rPr lang="en-US" sz="1800" b="1" dirty="0" smtClean="0">
                <a:solidFill>
                  <a:schemeClr val="tx1"/>
                </a:solidFill>
              </a:rPr>
              <a:t>Whosoever but believeth Shall receive  eternal life.“                                              Precious words of her reciting, Still my strength in mortal strife! </a:t>
            </a:r>
          </a:p>
          <a:p>
            <a:pPr marL="342900" indent="-342900" algn="l"/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algn="l"/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Mother's life was sweet and humble,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Strong and firm in doing right,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I can make my life worth living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With her ever in my sight.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Mother, in a world of tempests,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Fought the good fight all her days;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Soon, by streams of living water,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 shall live with her always.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177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Precious Love, The Love of Mother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Precious Love, The Love of Mother</dc:title>
  <dc:creator>mary</dc:creator>
  <cp:lastModifiedBy>mary</cp:lastModifiedBy>
  <cp:revision>4</cp:revision>
  <dcterms:created xsi:type="dcterms:W3CDTF">2017-08-30T03:27:46Z</dcterms:created>
  <dcterms:modified xsi:type="dcterms:W3CDTF">2017-08-30T04:28:14Z</dcterms:modified>
</cp:coreProperties>
</file>