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7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DEEA35-046F-4B4B-AE62-34EEEA0B4DAA}" type="datetimeFigureOut">
              <a:rPr lang="en-US" smtClean="0"/>
              <a:pPr/>
              <a:t>8/20/2017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C567D9-7C28-48E5-AE82-AFC57074C4B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Only a step to Jesus.jpg"/>
          <p:cNvPicPr>
            <a:picLocks noChangeAspect="1"/>
          </p:cNvPicPr>
          <p:nvPr userDrawn="1"/>
        </p:nvPicPr>
        <p:blipFill>
          <a:blip r:embed="rId14" cstate="print">
            <a:lum bright="3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ly a Step to J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83768" y="188640"/>
            <a:ext cx="4320480" cy="57849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Only a step to Jesus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034" y="1214422"/>
            <a:ext cx="6643734" cy="5000660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Only a step to Jesus! Then why not take it now?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Come, and thy sin confessing, To Him, thy Savior, bow. </a:t>
            </a:r>
          </a:p>
          <a:p>
            <a:pPr marL="0" lvl="1" algn="l"/>
            <a:endParaRPr lang="en-US" sz="1050" b="1" dirty="0" smtClean="0">
              <a:solidFill>
                <a:srgbClr val="FF0000"/>
              </a:solidFill>
            </a:endParaRPr>
          </a:p>
          <a:p>
            <a:pPr marL="0" lvl="1" algn="l"/>
            <a:endParaRPr lang="en-US" sz="2000" b="1" dirty="0" smtClean="0">
              <a:solidFill>
                <a:srgbClr val="FF0000"/>
              </a:solidFill>
            </a:endParaRPr>
          </a:p>
          <a:p>
            <a:pPr marL="0" lvl="1" algn="l"/>
            <a:r>
              <a:rPr lang="en-US" sz="2000" b="1" dirty="0" smtClean="0">
                <a:solidFill>
                  <a:srgbClr val="FF0000"/>
                </a:solidFill>
              </a:rPr>
              <a:t>Refrain: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Only a step, only a step, Come, He waits for thee;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Come, and thy sin confessing, Thou </a:t>
            </a:r>
            <a:r>
              <a:rPr lang="en-US" sz="2000" b="1" dirty="0" err="1" smtClean="0">
                <a:solidFill>
                  <a:srgbClr val="FF0000"/>
                </a:solidFill>
              </a:rPr>
              <a:t>shalt</a:t>
            </a:r>
            <a:r>
              <a:rPr lang="en-US" sz="2000" b="1" dirty="0" smtClean="0">
                <a:solidFill>
                  <a:srgbClr val="FF0000"/>
                </a:solidFill>
              </a:rPr>
              <a:t> receive a blessing;</a:t>
            </a:r>
            <a:br>
              <a:rPr lang="en-US" sz="2000" b="1" dirty="0" smtClean="0">
                <a:solidFill>
                  <a:srgbClr val="FF0000"/>
                </a:solidFill>
              </a:rPr>
            </a:br>
            <a:r>
              <a:rPr lang="en-US" sz="2000" b="1" dirty="0" smtClean="0">
                <a:solidFill>
                  <a:srgbClr val="FF0000"/>
                </a:solidFill>
              </a:rPr>
              <a:t>Do not reject the mercy He freely  offers thee.</a:t>
            </a:r>
          </a:p>
          <a:p>
            <a:pPr algn="l"/>
            <a:endParaRPr lang="en-US" sz="105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Only a step to Jesus! Believe, and thou </a:t>
            </a:r>
            <a:r>
              <a:rPr lang="en-US" sz="2000" b="1" dirty="0" err="1" smtClean="0">
                <a:solidFill>
                  <a:schemeClr val="tx1"/>
                </a:solidFill>
              </a:rPr>
              <a:t>shalt</a:t>
            </a:r>
            <a:r>
              <a:rPr lang="en-US" sz="2000" b="1" dirty="0" smtClean="0">
                <a:solidFill>
                  <a:schemeClr val="tx1"/>
                </a:solidFill>
              </a:rPr>
              <a:t> live;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Lovingly now He’s waiting , And ready to forgive.</a:t>
            </a:r>
          </a:p>
          <a:p>
            <a:pPr algn="l"/>
            <a:endParaRPr lang="en-US" sz="1100" b="1" dirty="0" smtClean="0">
              <a:solidFill>
                <a:schemeClr val="tx1"/>
              </a:solidFill>
            </a:endParaRPr>
          </a:p>
          <a:p>
            <a:pPr algn="l"/>
            <a:endParaRPr lang="en-US" sz="2000" b="1" dirty="0" smtClean="0">
              <a:solidFill>
                <a:schemeClr val="tx1"/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Only a step to Jesus! Oh, why not come and say, 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“Gladly to Thee, my Savior, I give myself away.”        </a:t>
            </a:r>
            <a:endParaRPr lang="en-US" sz="1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</TotalTime>
  <Words>18</Words>
  <Application>Microsoft Office PowerPoint</Application>
  <PresentationFormat>On-screen Show (4:3)</PresentationFormat>
  <Paragraphs>11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Only a step to Jesus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Only a step to Jesus</dc:title>
  <dc:creator>mary</dc:creator>
  <cp:lastModifiedBy>mary</cp:lastModifiedBy>
  <cp:revision>7</cp:revision>
  <dcterms:created xsi:type="dcterms:W3CDTF">2017-08-20T02:36:18Z</dcterms:created>
  <dcterms:modified xsi:type="dcterms:W3CDTF">2017-08-21T02:15:22Z</dcterms:modified>
</cp:coreProperties>
</file>