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D586A-96E6-4A69-A370-67C9BBA65F50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387D-C495-4BAD-89F2-5B5596C30B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D586A-96E6-4A69-A370-67C9BBA65F50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387D-C495-4BAD-89F2-5B5596C30B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D586A-96E6-4A69-A370-67C9BBA65F50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387D-C495-4BAD-89F2-5B5596C30B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D586A-96E6-4A69-A370-67C9BBA65F50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387D-C495-4BAD-89F2-5B5596C30B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D586A-96E6-4A69-A370-67C9BBA65F50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387D-C495-4BAD-89F2-5B5596C30B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D586A-96E6-4A69-A370-67C9BBA65F50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387D-C495-4BAD-89F2-5B5596C30B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D586A-96E6-4A69-A370-67C9BBA65F50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387D-C495-4BAD-89F2-5B5596C30B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D586A-96E6-4A69-A370-67C9BBA65F50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387D-C495-4BAD-89F2-5B5596C30B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D586A-96E6-4A69-A370-67C9BBA65F50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387D-C495-4BAD-89F2-5B5596C30B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D586A-96E6-4A69-A370-67C9BBA65F50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387D-C495-4BAD-89F2-5B5596C30B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D586A-96E6-4A69-A370-67C9BBA65F50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387D-C495-4BAD-89F2-5B5596C30B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D586A-96E6-4A69-A370-67C9BBA65F50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B387D-C495-4BAD-89F2-5B5596C30B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soul in sad exile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soul in sad exi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3672408" cy="40466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My soul in sad exile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37467"/>
            <a:ext cx="4752528" cy="630932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My soul in sad exile was out on life’s sea,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So burdened with sin and distressed,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Till I heard a sweet voice, saying,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Make Me your choice;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And I entered the Haven of Rest!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smtClean="0">
                <a:solidFill>
                  <a:srgbClr val="FF0000"/>
                </a:solidFill>
              </a:rPr>
              <a:t>Refrain                                                                                    I’ve </a:t>
            </a:r>
            <a:r>
              <a:rPr lang="en-US" sz="1600" b="1" dirty="0" smtClean="0">
                <a:solidFill>
                  <a:srgbClr val="FF0000"/>
                </a:solidFill>
              </a:rPr>
              <a:t>anchored my soul in the Haven of Rest,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I’ll sail the wide seas no more;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The tempest may sweep over wild, stormy, deep,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In Jesus I’m safe evermore.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yielded myself to His tender embrace,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In faith taking hold of the Word,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My fetters fell off, and I anchored my soul;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The Haven of Rest is my Lord.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The song of my soul, since the Lord made me whole,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Has been the old story so blest,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Of Jesus, who’ll save whosoever will have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 home in the Haven of Rest.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O come to the Savior, He patiently waits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To save by His power divine;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Come, anchor your soul in the Haven of Rest,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And say, My </a:t>
            </a:r>
            <a:r>
              <a:rPr lang="en-US" sz="1600" b="1" dirty="0" err="1" smtClean="0">
                <a:solidFill>
                  <a:schemeClr val="tx1"/>
                </a:solidFill>
              </a:rPr>
              <a:t>Belovèd</a:t>
            </a:r>
            <a:r>
              <a:rPr lang="en-US" sz="1600" b="1" dirty="0" smtClean="0">
                <a:solidFill>
                  <a:schemeClr val="tx1"/>
                </a:solidFill>
              </a:rPr>
              <a:t> is mine.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soul in sad exile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soul in sad exile</dc:title>
  <dc:creator>mary</dc:creator>
  <cp:lastModifiedBy>mary</cp:lastModifiedBy>
  <cp:revision>3</cp:revision>
  <dcterms:created xsi:type="dcterms:W3CDTF">2017-08-07T15:42:21Z</dcterms:created>
  <dcterms:modified xsi:type="dcterms:W3CDTF">2017-08-07T16:58:02Z</dcterms:modified>
</cp:coreProperties>
</file>