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CFBE0-569F-4A9B-9BE3-D6B940F7446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AF545-1885-43C2-A26E-1F478384A9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Days are Gliding Swiftly B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Days are Gliding Swiftly 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404664"/>
            <a:ext cx="5328592" cy="50648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My Days are Gliding Swiftly By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484784"/>
            <a:ext cx="4248472" cy="477991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My days are gliding swiftly by;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I, a pilgrim stranger,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Would not detain them as they fly,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Those hours of toil and labor.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For, oh! we stand on Jordan’s strand;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Our friends are passing over;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And, just before, the shining shore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We may almost discover.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storms of woe in whirlwinds rise,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Each cord on earth to sever.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There, bright and joyous in the skies,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There is our home forever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Days are Gliding Swiftly By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Days are Gliding Swiftly By</dc:title>
  <dc:creator>mary</dc:creator>
  <cp:lastModifiedBy>mary</cp:lastModifiedBy>
  <cp:revision>5</cp:revision>
  <dcterms:created xsi:type="dcterms:W3CDTF">2017-08-07T12:39:55Z</dcterms:created>
  <dcterms:modified xsi:type="dcterms:W3CDTF">2017-08-07T14:13:57Z</dcterms:modified>
</cp:coreProperties>
</file>