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8CC7-684F-4140-94AE-25B9494E1406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F6E1-86A2-4376-87B8-A0EC0EE8E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8CC7-684F-4140-94AE-25B9494E1406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F6E1-86A2-4376-87B8-A0EC0EE8E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8CC7-684F-4140-94AE-25B9494E1406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F6E1-86A2-4376-87B8-A0EC0EE8E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8CC7-684F-4140-94AE-25B9494E1406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F6E1-86A2-4376-87B8-A0EC0EE8E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8CC7-684F-4140-94AE-25B9494E1406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F6E1-86A2-4376-87B8-A0EC0EE8E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8CC7-684F-4140-94AE-25B9494E1406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F6E1-86A2-4376-87B8-A0EC0EE8E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8CC7-684F-4140-94AE-25B9494E1406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F6E1-86A2-4376-87B8-A0EC0EE8E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8CC7-684F-4140-94AE-25B9494E1406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F6E1-86A2-4376-87B8-A0EC0EE8E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8CC7-684F-4140-94AE-25B9494E1406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F6E1-86A2-4376-87B8-A0EC0EE8E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8CC7-684F-4140-94AE-25B9494E1406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F6E1-86A2-4376-87B8-A0EC0EE8E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8CC7-684F-4140-94AE-25B9494E1406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F6E1-86A2-4376-87B8-A0EC0EE8E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48CC7-684F-4140-94AE-25B9494E1406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BF6E1-86A2-4376-87B8-A0EC0EE8E6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Jesus Is Tenderly Calling You Home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Is Tenderly Calling You H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476672"/>
            <a:ext cx="6840760" cy="50405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Jesus Is Tenderly Calling You Home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5400600" cy="432048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Jesus is tenderly calling you home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Calling today, calling today,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Why from the sunshine of love will you roam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Farther and farther away? </a:t>
            </a:r>
          </a:p>
          <a:p>
            <a:pPr marL="0" lvl="1"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lvl="1"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lvl="1" algn="l"/>
            <a:r>
              <a:rPr lang="en-US" sz="3300" b="1" dirty="0" smtClean="0">
                <a:solidFill>
                  <a:srgbClr val="FF0000"/>
                </a:solidFill>
              </a:rPr>
              <a:t>Refrain:</a:t>
            </a:r>
            <a:br>
              <a:rPr lang="en-US" sz="3300" b="1" dirty="0" smtClean="0">
                <a:solidFill>
                  <a:srgbClr val="FF0000"/>
                </a:solidFill>
              </a:rPr>
            </a:br>
            <a:r>
              <a:rPr lang="en-US" sz="3300" b="1" dirty="0" smtClean="0">
                <a:solidFill>
                  <a:srgbClr val="FF0000"/>
                </a:solidFill>
              </a:rPr>
              <a:t>Calling today, calling today,</a:t>
            </a:r>
            <a:br>
              <a:rPr lang="en-US" sz="3300" b="1" dirty="0" smtClean="0">
                <a:solidFill>
                  <a:srgbClr val="FF0000"/>
                </a:solidFill>
              </a:rPr>
            </a:br>
            <a:r>
              <a:rPr lang="en-US" sz="3300" b="1" dirty="0" smtClean="0">
                <a:solidFill>
                  <a:srgbClr val="FF0000"/>
                </a:solidFill>
              </a:rPr>
              <a:t>Jesus is calling, is tenderly calling today.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Jesus is waiting, oh, come to Him now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Waiting today, waiting today,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Come with your sins, at His feet lowly bow;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Come, and no longer delay.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Is Tenderly Calling You Home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Is Tenderly Calling You Home </dc:title>
  <dc:creator>mary</dc:creator>
  <cp:lastModifiedBy>mary</cp:lastModifiedBy>
  <cp:revision>8</cp:revision>
  <dcterms:created xsi:type="dcterms:W3CDTF">2017-08-19T15:55:38Z</dcterms:created>
  <dcterms:modified xsi:type="dcterms:W3CDTF">2018-10-04T17:58:44Z</dcterms:modified>
</cp:coreProperties>
</file>