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2AD9-DF5A-4220-AC48-2FFD6A3C44A1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714E3-7925-40B3-9273-E81F7E5B6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2AD9-DF5A-4220-AC48-2FFD6A3C44A1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714E3-7925-40B3-9273-E81F7E5B6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2AD9-DF5A-4220-AC48-2FFD6A3C44A1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714E3-7925-40B3-9273-E81F7E5B6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2AD9-DF5A-4220-AC48-2FFD6A3C44A1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714E3-7925-40B3-9273-E81F7E5B6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2AD9-DF5A-4220-AC48-2FFD6A3C44A1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714E3-7925-40B3-9273-E81F7E5B6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2AD9-DF5A-4220-AC48-2FFD6A3C44A1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714E3-7925-40B3-9273-E81F7E5B6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2AD9-DF5A-4220-AC48-2FFD6A3C44A1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714E3-7925-40B3-9273-E81F7E5B6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2AD9-DF5A-4220-AC48-2FFD6A3C44A1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714E3-7925-40B3-9273-E81F7E5B6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2AD9-DF5A-4220-AC48-2FFD6A3C44A1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714E3-7925-40B3-9273-E81F7E5B6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2AD9-DF5A-4220-AC48-2FFD6A3C44A1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714E3-7925-40B3-9273-E81F7E5B6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2AD9-DF5A-4220-AC48-2FFD6A3C44A1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714E3-7925-40B3-9273-E81F7E5B6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C2AD9-DF5A-4220-AC48-2FFD6A3C44A1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714E3-7925-40B3-9273-E81F7E5B6C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s My Name Written There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-1"/>
            <a:ext cx="9144000" cy="6864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s My Name Written Th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4968552" cy="506487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Is My Name Written There?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04664"/>
            <a:ext cx="6480720" cy="645333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1 .</a:t>
            </a:r>
            <a:r>
              <a:rPr lang="en-US" sz="1800" b="1" dirty="0" smtClean="0">
                <a:solidFill>
                  <a:schemeClr val="tx1"/>
                </a:solidFill>
              </a:rPr>
              <a:t>Lord, I care not for riches, neither silver nor gold--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I would make sure of heaven, I would enter the fold.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In the book of Thy kingdom with its pages so fair,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Tell me, Jesus, my Savior, is my name written there?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    </a:t>
            </a:r>
            <a:r>
              <a:rPr lang="en-US" sz="1800" b="1" dirty="0" smtClean="0">
                <a:solidFill>
                  <a:schemeClr val="tx1"/>
                </a:solidFill>
              </a:rPr>
              <a:t>Is my name written there,   On the page white and fair?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In the book of Thy kingdom,  Is my name written there?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marL="342900" indent="-342900" algn="l">
              <a:buAutoNum type="arabicPeriod"/>
            </a:pP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Lord, my sins they are many, like the sands of the sea,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But Thy blood, O my Savior, is sufficient for me;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For Thy promise is written, in bright letters that glow,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“</a:t>
            </a:r>
            <a:r>
              <a:rPr lang="en-US" sz="1800" b="1" dirty="0" err="1" smtClean="0">
                <a:solidFill>
                  <a:schemeClr val="tx1"/>
                </a:solidFill>
              </a:rPr>
              <a:t>Tho</a:t>
            </a:r>
            <a:r>
              <a:rPr lang="en-US" sz="1800" b="1" dirty="0" smtClean="0">
                <a:solidFill>
                  <a:schemeClr val="tx1"/>
                </a:solidFill>
              </a:rPr>
              <a:t>' your sins be as scarlet, I will make them like snow.”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 Yes, my name's written there, On the page white and fair?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In the book of Thy kingdom, Yes, my name's written there?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O that beautiful city with its mansions of light,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With its glorified beings in pure garments of white;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Where no evil thing cometh to despoil what is fair,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Where the angels are watching--yes, my name’s written there.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Yes, my name's written there, On the page white and fair?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   </a:t>
            </a:r>
            <a:r>
              <a:rPr lang="en-US" sz="1800" b="1" dirty="0" smtClean="0">
                <a:solidFill>
                  <a:schemeClr val="tx1"/>
                </a:solidFill>
              </a:rPr>
              <a:t>In the book of Thy kingdom, Yes, my name's written there?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Is My Name Written There?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My Name Written There? </dc:title>
  <dc:creator>mary</dc:creator>
  <cp:lastModifiedBy>mary</cp:lastModifiedBy>
  <cp:revision>9</cp:revision>
  <dcterms:created xsi:type="dcterms:W3CDTF">2017-08-06T05:42:08Z</dcterms:created>
  <dcterms:modified xsi:type="dcterms:W3CDTF">2017-08-07T02:59:00Z</dcterms:modified>
</cp:coreProperties>
</file>