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9DB8-2245-4316-9B0F-B69DC2044FCA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88B76-4466-4672-83D2-342ACAF3B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9DB8-2245-4316-9B0F-B69DC2044FCA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88B76-4466-4672-83D2-342ACAF3B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9DB8-2245-4316-9B0F-B69DC2044FCA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88B76-4466-4672-83D2-342ACAF3B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9DB8-2245-4316-9B0F-B69DC2044FCA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88B76-4466-4672-83D2-342ACAF3B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9DB8-2245-4316-9B0F-B69DC2044FCA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88B76-4466-4672-83D2-342ACAF3B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9DB8-2245-4316-9B0F-B69DC2044FCA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88B76-4466-4672-83D2-342ACAF3B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9DB8-2245-4316-9B0F-B69DC2044FCA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88B76-4466-4672-83D2-342ACAF3B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9DB8-2245-4316-9B0F-B69DC2044FCA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88B76-4466-4672-83D2-342ACAF3B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9DB8-2245-4316-9B0F-B69DC2044FCA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88B76-4466-4672-83D2-342ACAF3B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9DB8-2245-4316-9B0F-B69DC2044FCA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88B76-4466-4672-83D2-342ACAF3B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9DB8-2245-4316-9B0F-B69DC2044FCA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88B76-4466-4672-83D2-342ACAF3B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29DB8-2245-4316-9B0F-B69DC2044FCA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88B76-4466-4672-83D2-342ACAF3B5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et Jesus come into your heart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f you are tired of the load of your s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624736" cy="43447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If you are tired of the load of your sin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4392488" cy="590465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you are tired of the load of your sin,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Jesus come into your heart;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you desire a new life to begin,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Jesus come into your heart.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Just now, your </a:t>
            </a:r>
            <a:r>
              <a:rPr lang="en-US" sz="1800" b="1" dirty="0" err="1" smtClean="0">
                <a:solidFill>
                  <a:srgbClr val="FF0000"/>
                </a:solidFill>
              </a:rPr>
              <a:t>doubtings</a:t>
            </a:r>
            <a:r>
              <a:rPr lang="en-US" sz="1800" b="1" dirty="0" smtClean="0">
                <a:solidFill>
                  <a:srgbClr val="FF0000"/>
                </a:solidFill>
              </a:rPr>
              <a:t> give o’er;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Just now, reject Him no more;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Just now, throw open the door;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Let Jesus come into your heart.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there's a tempest your voice cannot still,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Jesus come into your heart;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there's a void this world never can fill,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Jesus come into your heart.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you would join the glad songs of the blest,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Jesus come into your heart;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you would enter the mansions of rest,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Jesus come into your heart.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21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If you are tired of the load of your sin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you are tired of the load of your sin</dc:title>
  <dc:creator>mary</dc:creator>
  <cp:lastModifiedBy>mary</cp:lastModifiedBy>
  <cp:revision>8</cp:revision>
  <dcterms:created xsi:type="dcterms:W3CDTF">2017-08-22T14:41:43Z</dcterms:created>
  <dcterms:modified xsi:type="dcterms:W3CDTF">2019-06-21T20:39:19Z</dcterms:modified>
</cp:coreProperties>
</file>