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8DFB-65A2-40C9-ADA3-699570FBD8EF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greet Thee, who my sure Redeemer art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greet Thee, who my sure Redeemer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988424" cy="43204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I greet Thee, who my sure Redeemer art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5364088" cy="583264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greet Thee, who my sure Redeemer art,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only trust and Savior of my heart,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Who pain didst undergo for my poor sake;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pray Thee from our hearts all cares to take.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art the King of mercy and of grace,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Reigning omnipotent in every place;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come, O King, and our whole being sway;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Shine on us with the light of Thy pure day.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art the life, by which alone we live,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all our substance and our strength receive;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Sustain us by Thy faith and by Thy power,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give us strength in every trying hour.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hope is in no other save in Thee;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faith is built upon Thy promise free;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Lord, give us peace, and make us calm and sure,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in Thy strength we evermore endure.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greet Thee, who my sure Redeemer 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greet Thee, who my sure Redeemer art</dc:title>
  <dc:creator>mary</dc:creator>
  <cp:lastModifiedBy>mary</cp:lastModifiedBy>
  <cp:revision>4</cp:revision>
  <dcterms:created xsi:type="dcterms:W3CDTF">2017-08-24T14:34:59Z</dcterms:created>
  <dcterms:modified xsi:type="dcterms:W3CDTF">2017-08-24T15:30:47Z</dcterms:modified>
</cp:coreProperties>
</file>