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963E6-E82C-49B3-BD23-8AAB6D8DDB14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3862A-6257-4359-80A8-488E94EA0A2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Heralds of Christ, who bear kings command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alds of Christ, who bear kings comma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6864" cy="43447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Heralds of Christ, who bear kings commands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120680" cy="518457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Heralds of Christ, who bear the King's commands,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immortal tidings in your mortal hands,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pass on and carry swift the news you bring;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make straight, make straight the highway of the King.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Through desert ways, dark fen, and deep morass,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through jungles, sluggish seas, and mountain pass,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build now the road, and falter not, nor stay;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prepare across the earth the King's highway.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3. Lord, give us faith and strength the road to build,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to see the promise of the day fulfilled,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when war shall be no more, and strife shall cease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upon the highway of the Prince of Peace.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Heralds of Christ, who bear kings commands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Heralds of Christ, who bear kings commands</dc:title>
  <dc:creator>mary</dc:creator>
  <cp:lastModifiedBy>mary</cp:lastModifiedBy>
  <cp:revision>4</cp:revision>
  <dcterms:created xsi:type="dcterms:W3CDTF">2017-08-10T15:22:43Z</dcterms:created>
  <dcterms:modified xsi:type="dcterms:W3CDTF">2017-08-10T18:16:07Z</dcterms:modified>
</cp:coreProperties>
</file>