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F7301-9B6A-4162-BA4F-9F3FAA02DA0C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5FC4B-19D1-48A8-BEE2-2FA905C43B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b doch das Beste den Me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404664"/>
            <a:ext cx="7056784" cy="40466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 Gib doch das Beste den Meister</a:t>
            </a:r>
            <a:br>
              <a:rPr lang="de-DE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276872"/>
            <a:ext cx="9217024" cy="3240360"/>
          </a:xfrm>
        </p:spPr>
        <p:txBody>
          <a:bodyPr numCol="3"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Gib doch das Beste den Meister,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Ihm der Jugendkraft Glut.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Eile dich völlig zu weihen Ihm,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so viel für dich tut.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einst dein Herr und dein Meister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wirke für Gott ohne Rast.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Ihm in heiliger Liebe alles,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immer du hast!   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doch das Beste den Meister,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Ihm der Jugendkraft Glut.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Eile dich völlig zu weihen Ihm,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so viel für dich tut.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Gib doch das Beste dem Meister,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stell Ihn in allem voran.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Räum Ihm den Thron ein im Herzen,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lohn’s Ihm was Er dir getan.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und es wird dir gegeben,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es mit freudigem Sinn.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gab für dich Sein Leben;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nun dein alles Ihm hin.  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das Beste dem Meister,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stell Ihn in allem voran.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Räum Ihm den Thron ein im Herzen,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lohn’s Ihm was Er dir getan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Gib doch das Beste dem Meister,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habe von Herzen Ihn lieb.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 Er sich einst doch zum Opfer,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Seine Liebe Ihn trieb.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 sich in heiligem Gehorsam,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Retten, das war ja Sein Plan.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daher Jesus das Beste;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denk doch was Er einst getan.   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doch das Beste dem Meister,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habe von Herzen Ihn lieb.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 Er sich einst doch zum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Opfer, weil Seine Liebe Ihn trieb.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248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Gib doch das Beste den Meister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Gib doch dein bestes dem Meister</dc:title>
  <dc:creator>mary</dc:creator>
  <cp:lastModifiedBy>mary</cp:lastModifiedBy>
  <cp:revision>8</cp:revision>
  <dcterms:created xsi:type="dcterms:W3CDTF">2023-09-22T15:09:52Z</dcterms:created>
  <dcterms:modified xsi:type="dcterms:W3CDTF">2023-09-22T16:16:45Z</dcterms:modified>
</cp:coreProperties>
</file>