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4E29E-FB58-41D9-8902-D477CF0F8CE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F5AB0-1E88-4D5D-986E-0A8FA2D804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Greenland's Icy Mounta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71287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From Greenland's Icy Mountains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836712"/>
            <a:ext cx="6120680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Greenland’s icy mountains, from India’s coral strand;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Where </a:t>
            </a:r>
            <a:r>
              <a:rPr lang="en-US" sz="1800" b="1" dirty="0" err="1" smtClean="0">
                <a:solidFill>
                  <a:schemeClr val="tx1"/>
                </a:solidFill>
              </a:rPr>
              <a:t>Afric’s</a:t>
            </a:r>
            <a:r>
              <a:rPr lang="en-US" sz="1800" b="1" dirty="0" smtClean="0">
                <a:solidFill>
                  <a:schemeClr val="tx1"/>
                </a:solidFill>
              </a:rPr>
              <a:t> sunny fountains roll down their golden sand: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From many an ancient river, from many a </a:t>
            </a:r>
            <a:r>
              <a:rPr lang="en-US" sz="1800" b="1" dirty="0" err="1" smtClean="0">
                <a:solidFill>
                  <a:schemeClr val="tx1"/>
                </a:solidFill>
              </a:rPr>
              <a:t>palmy</a:t>
            </a:r>
            <a:r>
              <a:rPr lang="en-US" sz="1800" b="1" dirty="0" smtClean="0">
                <a:solidFill>
                  <a:schemeClr val="tx1"/>
                </a:solidFill>
              </a:rPr>
              <a:t> plain,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call us to deliver their land from error’s chain.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What though the spicy breezes blow soft o’er Ceylon’s isle;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Though every prospect pleases, and only man is vile?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vain with lavish kindness the gifts of God are </a:t>
            </a:r>
            <a:r>
              <a:rPr lang="en-US" sz="1800" b="1" dirty="0" err="1" smtClean="0">
                <a:solidFill>
                  <a:schemeClr val="tx1"/>
                </a:solidFill>
              </a:rPr>
              <a:t>strown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heathen in his blindness bows down to wood and stone.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Can we whose souls are lighted  With wisdom from on high,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Can we to men benighted The lamp of life deny?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Salvation! Oh, Salvation! The joyful sound proclaim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each remotest nation Has learned Messiah's name.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Waft, waft, ye winds, His story, and you, ye waters, roll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Till, like a sea of glory, it spreads from pole to pole: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o’er our ransomed nature the Lamb for sinners slain,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Redeemer, King, Creator, in bliss returns to reign.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From Greenland's Icy Mountains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Greenland's Icy Mountains</dc:title>
  <dc:creator>mary</dc:creator>
  <cp:lastModifiedBy>mary</cp:lastModifiedBy>
  <cp:revision>4</cp:revision>
  <dcterms:created xsi:type="dcterms:W3CDTF">2017-08-10T23:30:39Z</dcterms:created>
  <dcterms:modified xsi:type="dcterms:W3CDTF">2017-08-11T01:27:00Z</dcterms:modified>
</cp:coreProperties>
</file>