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7D2B-8065-4C81-AEAD-EB6479F16197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47EDB-38F7-477E-82CF-71794C0D07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C56FA-FCBA-4926-B60C-A366CCB502F2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1A5DD-6912-49AE-AAC1-4C8D8320A2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wn in the valley with My Savi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616624" cy="387424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Down in the valley with My </a:t>
            </a:r>
            <a:r>
              <a:rPr lang="en-US" sz="3200" b="1" dirty="0" smtClean="0"/>
              <a:t>Savior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5400600" cy="590465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Down in the valley with my Savior I would go,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Where the flowers are blooming and the sweet waters flow;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Everywhere He leads me I would follow, follow on,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Walking in His footsteps till the crown be won.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Follow! follow! I would follow Jesus!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Anywhere, everywhere, I would follow on!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Follow! follow! I would follow Jesus!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Everywhere He leads me I would follow on!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Down in the valley with my Savior I would go,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Where the storms are sweeping and the dark waters flow;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With His hand to lead me I will never, never fear,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Danger cannot fright me if my Lord is near.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Down in the valley, or upon the mountain steep,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Close beside my Savior would my soul ever keep;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 will lead me safely in the path that He has trod,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Up to where they gather on the hills of God.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Down in the valley with My Savior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 in the valley with My Savior Would Go</dc:title>
  <dc:creator>mary</dc:creator>
  <cp:lastModifiedBy>mary</cp:lastModifiedBy>
  <cp:revision>8</cp:revision>
  <dcterms:created xsi:type="dcterms:W3CDTF">2017-08-24T11:38:23Z</dcterms:created>
  <dcterms:modified xsi:type="dcterms:W3CDTF">2018-06-29T17:18:13Z</dcterms:modified>
</cp:coreProperties>
</file>