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3DFDD-E00E-4ABB-ADC2-6324FA8D8F65}" type="datetimeFigureOut">
              <a:rPr lang="en-US" smtClean="0"/>
              <a:pPr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6831-BCAA-4A94-87C7-4361A5FB89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e ye thankful people, come.jpg"/>
          <p:cNvPicPr>
            <a:picLocks noChangeAspect="1"/>
          </p:cNvPicPr>
          <p:nvPr userDrawn="1"/>
        </p:nvPicPr>
        <p:blipFill>
          <a:blip r:embed="rId14">
            <a:lum bright="2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ye thankful people, c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72390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 ye thankful people, come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6934200" cy="5486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Come, ye thankful people, come,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raise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song of harvest home;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all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safely gathered in,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winter storms begin.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God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Maker doth provide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wants to be supplied;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come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God's own temple, come,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raise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song of harvest home.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world is God's own field,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fruit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praise to God we yield;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wheat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tares together sown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joy or sorrow grown;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first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blade and then the ear,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full corn shall appear;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Lord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harvest, grant that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wholesome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grain and pure may be.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Lord our God shall come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shall take the harvest home;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from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field shall in that day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offenses purge away,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giving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angels charge at last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fire the tares to cast;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but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fruitful ears to store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garner evermore.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 so, Lord, quickly come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bring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final harvest home;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gather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thy people in,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free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sorrow, free from sin,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there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forever purified,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presence to abide;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with all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angels, come,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raise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glorious harvest home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ye thankful people, come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Come, Ye Thankful People</dc:title>
  <dc:creator>user</dc:creator>
  <cp:lastModifiedBy>user</cp:lastModifiedBy>
  <cp:revision>10</cp:revision>
  <dcterms:created xsi:type="dcterms:W3CDTF">2017-08-31T09:04:41Z</dcterms:created>
  <dcterms:modified xsi:type="dcterms:W3CDTF">2017-08-31T13:53:08Z</dcterms:modified>
</cp:coreProperties>
</file>