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9ADEA-FD0A-47C5-977B-366F4B3CBB73}" type="datetimeFigureOut">
              <a:rPr lang="en-US" smtClean="0"/>
              <a:pPr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FA33-1080-43F7-99EB-E1C8EFFFE7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2390437" y="1124744"/>
            <a:ext cx="6753563" cy="51125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come to the Savi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61662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Come, come </a:t>
            </a:r>
            <a:r>
              <a:rPr lang="en-US" b="1" dirty="0" smtClean="0"/>
              <a:t>to the Savior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760640" cy="568863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come to the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Savior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Jesus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bids you come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today.  Taste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mercy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 God's son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Seek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grace while yet you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may.  Hark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The voice of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pleads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Pleads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you might be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restor'd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Trust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fill your need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Serve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 as your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living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Lord.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 near; Cast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cares on Him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a-lone.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Ev-'ry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tri-al,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ev-'ry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fear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Come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Him and make them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known.       To receive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ample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love His love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outpours,                In repentance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seek His face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Ask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it shall all be yours.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Cast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load of sin a-way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Own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guilt, for-sake your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pride.       He'll forgive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now,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today, And receive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to His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side.                He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make you pure in heart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Whiter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 the white of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snow;     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when clean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ev-'ry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You'll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 be-low.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Salvation's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 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now! Readied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redemption stand. Come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Christ, in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gladness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And receive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at His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hands.  Needless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that in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evil straits You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should mourn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eternal loss!              Knock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waits. Find Salvation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His cross.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180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come to the Savior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to the Savior</dc:title>
  <dc:creator>mary</dc:creator>
  <cp:lastModifiedBy>mary</cp:lastModifiedBy>
  <cp:revision>11</cp:revision>
  <dcterms:created xsi:type="dcterms:W3CDTF">2017-08-14T03:27:16Z</dcterms:created>
  <dcterms:modified xsi:type="dcterms:W3CDTF">2018-11-01T18:21:33Z</dcterms:modified>
</cp:coreProperties>
</file>