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EE3C9-A2B5-409A-B94F-F0095CD141B7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B30E-5848-497B-B55C-8B9D59142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EE3C9-A2B5-409A-B94F-F0095CD141B7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B30E-5848-497B-B55C-8B9D59142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EE3C9-A2B5-409A-B94F-F0095CD141B7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B30E-5848-497B-B55C-8B9D59142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EE3C9-A2B5-409A-B94F-F0095CD141B7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B30E-5848-497B-B55C-8B9D59142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EE3C9-A2B5-409A-B94F-F0095CD141B7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B30E-5848-497B-B55C-8B9D59142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EE3C9-A2B5-409A-B94F-F0095CD141B7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B30E-5848-497B-B55C-8B9D59142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EE3C9-A2B5-409A-B94F-F0095CD141B7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B30E-5848-497B-B55C-8B9D59142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EE3C9-A2B5-409A-B94F-F0095CD141B7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B30E-5848-497B-B55C-8B9D59142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EE3C9-A2B5-409A-B94F-F0095CD141B7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B30E-5848-497B-B55C-8B9D59142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EE3C9-A2B5-409A-B94F-F0095CD141B7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B30E-5848-497B-B55C-8B9D59142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EE3C9-A2B5-409A-B94F-F0095CD141B7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38B30E-5848-497B-B55C-8B9D59142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EE3C9-A2B5-409A-B94F-F0095CD141B7}" type="datetimeFigureOut">
              <a:rPr lang="en-US" smtClean="0"/>
              <a:pPr/>
              <a:t>8/22/2017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8B30E-5848-497B-B55C-8B9D591421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Every Soul By Sin Oppressed.jpg"/>
          <p:cNvPicPr>
            <a:picLocks noChangeAspect="1"/>
          </p:cNvPicPr>
          <p:nvPr userDrawn="1"/>
        </p:nvPicPr>
        <p:blipFill>
          <a:blip r:embed="rId14" cstate="print">
            <a:lum bright="3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e, Every Soul By Sin Oppress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0"/>
            <a:ext cx="6840760" cy="434479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Come, Every Soul By Sin Oppressed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6120680" cy="5688632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Come</a:t>
            </a:r>
            <a:r>
              <a:rPr lang="en-US" sz="2000" b="1" dirty="0" smtClean="0">
                <a:solidFill>
                  <a:schemeClr val="tx1"/>
                </a:solidFill>
              </a:rPr>
              <a:t>, every soul by sin oppressed,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there's </a:t>
            </a:r>
            <a:r>
              <a:rPr lang="en-US" sz="2000" b="1" dirty="0" smtClean="0">
                <a:solidFill>
                  <a:schemeClr val="tx1"/>
                </a:solidFill>
              </a:rPr>
              <a:t>mercy with the Lord,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</a:t>
            </a:r>
            <a:r>
              <a:rPr lang="en-US" sz="2000" b="1" dirty="0" smtClean="0">
                <a:solidFill>
                  <a:schemeClr val="tx1"/>
                </a:solidFill>
              </a:rPr>
              <a:t>He will surely give you rest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by </a:t>
            </a:r>
            <a:r>
              <a:rPr lang="en-US" sz="2000" b="1" dirty="0" smtClean="0">
                <a:solidFill>
                  <a:schemeClr val="tx1"/>
                </a:solidFill>
              </a:rPr>
              <a:t>trusting in His word.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  <a:r>
              <a:rPr lang="en-US" sz="2000" b="1" dirty="0" smtClean="0">
                <a:solidFill>
                  <a:srgbClr val="FF0000"/>
                </a:solidFill>
              </a:rPr>
              <a:t>: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Come to  Jesus, </a:t>
            </a:r>
            <a:r>
              <a:rPr lang="en-US" sz="2000" b="1" dirty="0" smtClean="0">
                <a:solidFill>
                  <a:srgbClr val="FF0000"/>
                </a:solidFill>
              </a:rPr>
              <a:t>Come to  Jesus</a:t>
            </a:r>
            <a:r>
              <a:rPr lang="en-US" sz="2000" b="1" dirty="0" smtClean="0">
                <a:solidFill>
                  <a:srgbClr val="FF0000"/>
                </a:solidFill>
              </a:rPr>
              <a:t>, Come </a:t>
            </a:r>
            <a:r>
              <a:rPr lang="en-US" sz="2000" b="1" dirty="0" smtClean="0">
                <a:solidFill>
                  <a:srgbClr val="FF0000"/>
                </a:solidFill>
              </a:rPr>
              <a:t>to  Jesus </a:t>
            </a:r>
            <a:r>
              <a:rPr lang="en-US" sz="2000" b="1" dirty="0" smtClean="0">
                <a:solidFill>
                  <a:srgbClr val="FF0000"/>
                </a:solidFill>
              </a:rPr>
              <a:t>now</a:t>
            </a:r>
            <a:r>
              <a:rPr lang="en-US" sz="2000" b="1" dirty="0" smtClean="0">
                <a:solidFill>
                  <a:srgbClr val="FF0000"/>
                </a:solidFill>
              </a:rPr>
              <a:t>;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He </a:t>
            </a:r>
            <a:r>
              <a:rPr lang="en-US" sz="2000" b="1" dirty="0" smtClean="0">
                <a:solidFill>
                  <a:srgbClr val="FF0000"/>
                </a:solidFill>
              </a:rPr>
              <a:t>will save you, He will save </a:t>
            </a:r>
            <a:r>
              <a:rPr lang="en-US" sz="2000" b="1" dirty="0" smtClean="0">
                <a:solidFill>
                  <a:srgbClr val="FF0000"/>
                </a:solidFill>
              </a:rPr>
              <a:t>you. He </a:t>
            </a:r>
            <a:r>
              <a:rPr lang="en-US" sz="2000" b="1" dirty="0" smtClean="0">
                <a:solidFill>
                  <a:srgbClr val="FF0000"/>
                </a:solidFill>
              </a:rPr>
              <a:t>will save you now.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For </a:t>
            </a:r>
            <a:r>
              <a:rPr lang="en-US" sz="2000" b="1" dirty="0" smtClean="0">
                <a:solidFill>
                  <a:schemeClr val="tx1"/>
                </a:solidFill>
              </a:rPr>
              <a:t>Jesus shed His precious blood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rich </a:t>
            </a:r>
            <a:r>
              <a:rPr lang="en-US" sz="2000" b="1" dirty="0" smtClean="0">
                <a:solidFill>
                  <a:schemeClr val="tx1"/>
                </a:solidFill>
              </a:rPr>
              <a:t>blessings to bestow;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plunge </a:t>
            </a:r>
            <a:r>
              <a:rPr lang="en-US" sz="2000" b="1" dirty="0" smtClean="0">
                <a:solidFill>
                  <a:schemeClr val="tx1"/>
                </a:solidFill>
              </a:rPr>
              <a:t>now into the crimson flood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that </a:t>
            </a:r>
            <a:r>
              <a:rPr lang="en-US" sz="2000" b="1" dirty="0" smtClean="0">
                <a:solidFill>
                  <a:schemeClr val="tx1"/>
                </a:solidFill>
              </a:rPr>
              <a:t>washes white as </a:t>
            </a:r>
            <a:r>
              <a:rPr lang="en-US" sz="2000" b="1" dirty="0" smtClean="0">
                <a:solidFill>
                  <a:schemeClr val="tx1"/>
                </a:solidFill>
              </a:rPr>
              <a:t>snow.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Come</a:t>
            </a:r>
            <a:r>
              <a:rPr lang="en-US" sz="2000" b="1" dirty="0" smtClean="0">
                <a:solidFill>
                  <a:schemeClr val="tx1"/>
                </a:solidFill>
              </a:rPr>
              <a:t>, then, and join this holy band,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on to glory go,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to dwell in that celestial land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where joys immortal </a:t>
            </a:r>
            <a:r>
              <a:rPr lang="en-US" sz="2000" b="1" dirty="0" smtClean="0">
                <a:solidFill>
                  <a:schemeClr val="tx1"/>
                </a:solidFill>
              </a:rPr>
              <a:t>flow.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15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Come, Every Soul By Sin Oppressed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Come, Every Soul By Sin Oppressed </dc:title>
  <dc:creator>mary</dc:creator>
  <cp:lastModifiedBy>mary</cp:lastModifiedBy>
  <cp:revision>5</cp:revision>
  <dcterms:created xsi:type="dcterms:W3CDTF">2017-08-22T02:56:26Z</dcterms:created>
  <dcterms:modified xsi:type="dcterms:W3CDTF">2017-08-22T12:26:02Z</dcterms:modified>
</cp:coreProperties>
</file>