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37C4-34AC-41B4-88EB-99EAD40DB58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357-78CC-41C8-B9AB-BA3E0E677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37C4-34AC-41B4-88EB-99EAD40DB58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357-78CC-41C8-B9AB-BA3E0E677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37C4-34AC-41B4-88EB-99EAD40DB58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357-78CC-41C8-B9AB-BA3E0E677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37C4-34AC-41B4-88EB-99EAD40DB58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357-78CC-41C8-B9AB-BA3E0E677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37C4-34AC-41B4-88EB-99EAD40DB58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357-78CC-41C8-B9AB-BA3E0E677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37C4-34AC-41B4-88EB-99EAD40DB58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357-78CC-41C8-B9AB-BA3E0E677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37C4-34AC-41B4-88EB-99EAD40DB58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357-78CC-41C8-B9AB-BA3E0E677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37C4-34AC-41B4-88EB-99EAD40DB58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357-78CC-41C8-B9AB-BA3E0E677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37C4-34AC-41B4-88EB-99EAD40DB58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357-78CC-41C8-B9AB-BA3E0E677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37C4-34AC-41B4-88EB-99EAD40DB58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357-78CC-41C8-B9AB-BA3E0E677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437C4-34AC-41B4-88EB-99EAD40DB58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357-78CC-41C8-B9AB-BA3E0E677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437C4-34AC-41B4-88EB-99EAD40DB58B}" type="datetimeFigureOut">
              <a:rPr lang="en-US" smtClean="0"/>
              <a:pPr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1D357-78CC-41C8-B9AB-BA3E0E6774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hildren of Jerusalem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ldren of Jerusal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536504" cy="476672"/>
          </a:xfrm>
        </p:spPr>
        <p:txBody>
          <a:bodyPr>
            <a:noAutofit/>
          </a:bodyPr>
          <a:lstStyle/>
          <a:p>
            <a:r>
              <a:rPr lang="en-US" altLang="ko-KR" sz="3600" b="1" dirty="0" smtClean="0"/>
              <a:t>Children of Jerusalem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3816424" cy="62373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Children of Jerusalem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Sang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praise of Jesus’ name: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Children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too, of modern days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Join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sing the Savior’s praise.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Hark</a:t>
            </a:r>
            <a:r>
              <a:rPr lang="en-US" sz="1800" b="1" dirty="0" smtClean="0">
                <a:solidFill>
                  <a:srgbClr val="FF0000"/>
                </a:solidFill>
              </a:rPr>
              <a:t>, hark, hark!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While </a:t>
            </a:r>
            <a:r>
              <a:rPr lang="en-US" sz="1800" b="1" dirty="0" smtClean="0">
                <a:solidFill>
                  <a:srgbClr val="FF0000"/>
                </a:solidFill>
              </a:rPr>
              <a:t>infant voices sing,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Hark</a:t>
            </a:r>
            <a:r>
              <a:rPr lang="en-US" sz="1800" b="1" dirty="0" smtClean="0">
                <a:solidFill>
                  <a:srgbClr val="FF0000"/>
                </a:solidFill>
              </a:rPr>
              <a:t>, hark, hark!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While </a:t>
            </a:r>
            <a:r>
              <a:rPr lang="en-US" sz="1800" b="1" dirty="0" smtClean="0">
                <a:solidFill>
                  <a:srgbClr val="FF0000"/>
                </a:solidFill>
              </a:rPr>
              <a:t>infant voices sing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Loud </a:t>
            </a:r>
            <a:r>
              <a:rPr lang="en-US" sz="1800" b="1" dirty="0" smtClean="0">
                <a:solidFill>
                  <a:srgbClr val="FF0000"/>
                </a:solidFill>
              </a:rPr>
              <a:t>hosannas, loud hosannas,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   Loud </a:t>
            </a:r>
            <a:r>
              <a:rPr lang="en-US" sz="1800" b="1" dirty="0" smtClean="0">
                <a:solidFill>
                  <a:srgbClr val="FF0000"/>
                </a:solidFill>
              </a:rPr>
              <a:t>hosannas to our King.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We are taught to love the Lord,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We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taught to read His Word;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We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taught the way to Heav’n: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Praise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all to God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giv’n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Parents, teachers, old and young,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All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unite to swell the song;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Higher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yet higher rise,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’Til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hosannas fill the skies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Children of Jerusalem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발자취를 따름이 </dc:title>
  <dc:creator>mary</dc:creator>
  <cp:lastModifiedBy>mary</cp:lastModifiedBy>
  <cp:revision>5</cp:revision>
  <dcterms:created xsi:type="dcterms:W3CDTF">2017-08-24T19:04:59Z</dcterms:created>
  <dcterms:modified xsi:type="dcterms:W3CDTF">2017-08-25T03:50:02Z</dcterms:modified>
</cp:coreProperties>
</file>