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3B0EF-CC3F-4CEA-B8F2-969C98ED2A03}" type="datetimeFigureOut">
              <a:rPr lang="en-US" smtClean="0"/>
              <a:pPr/>
              <a:t>8/19/2017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A1F6E-47BE-4DCE-BE18-65189DC723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3B0EF-CC3F-4CEA-B8F2-969C98ED2A03}" type="datetimeFigureOut">
              <a:rPr lang="en-US" smtClean="0"/>
              <a:pPr/>
              <a:t>8/19/2017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A1F6E-47BE-4DCE-BE18-65189DC723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3B0EF-CC3F-4CEA-B8F2-969C98ED2A03}" type="datetimeFigureOut">
              <a:rPr lang="en-US" smtClean="0"/>
              <a:pPr/>
              <a:t>8/19/2017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A1F6E-47BE-4DCE-BE18-65189DC723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3B0EF-CC3F-4CEA-B8F2-969C98ED2A03}" type="datetimeFigureOut">
              <a:rPr lang="en-US" smtClean="0"/>
              <a:pPr/>
              <a:t>8/19/2017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A1F6E-47BE-4DCE-BE18-65189DC723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3B0EF-CC3F-4CEA-B8F2-969C98ED2A03}" type="datetimeFigureOut">
              <a:rPr lang="en-US" smtClean="0"/>
              <a:pPr/>
              <a:t>8/19/2017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A1F6E-47BE-4DCE-BE18-65189DC723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3B0EF-CC3F-4CEA-B8F2-969C98ED2A03}" type="datetimeFigureOut">
              <a:rPr lang="en-US" smtClean="0"/>
              <a:pPr/>
              <a:t>8/19/2017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A1F6E-47BE-4DCE-BE18-65189DC723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3B0EF-CC3F-4CEA-B8F2-969C98ED2A03}" type="datetimeFigureOut">
              <a:rPr lang="en-US" smtClean="0"/>
              <a:pPr/>
              <a:t>8/19/2017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A1F6E-47BE-4DCE-BE18-65189DC723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3B0EF-CC3F-4CEA-B8F2-969C98ED2A03}" type="datetimeFigureOut">
              <a:rPr lang="en-US" smtClean="0"/>
              <a:pPr/>
              <a:t>8/19/2017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A1F6E-47BE-4DCE-BE18-65189DC723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3B0EF-CC3F-4CEA-B8F2-969C98ED2A03}" type="datetimeFigureOut">
              <a:rPr lang="en-US" smtClean="0"/>
              <a:pPr/>
              <a:t>8/19/2017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A1F6E-47BE-4DCE-BE18-65189DC723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3B0EF-CC3F-4CEA-B8F2-969C98ED2A03}" type="datetimeFigureOut">
              <a:rPr lang="en-US" smtClean="0"/>
              <a:pPr/>
              <a:t>8/19/2017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A1F6E-47BE-4DCE-BE18-65189DC723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3B0EF-CC3F-4CEA-B8F2-969C98ED2A03}" type="datetimeFigureOut">
              <a:rPr lang="en-US" smtClean="0"/>
              <a:pPr/>
              <a:t>8/19/2017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A1F6E-47BE-4DCE-BE18-65189DC723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3B0EF-CC3F-4CEA-B8F2-969C98ED2A03}" type="datetimeFigureOut">
              <a:rPr lang="en-US" smtClean="0"/>
              <a:pPr/>
              <a:t>8/19/2017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DA1F6E-47BE-4DCE-BE18-65189DC723E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Behold A Stranger At The Door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7996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hold A Stranger At The Do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672" y="188640"/>
            <a:ext cx="6120680" cy="476672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Behold A Stranger At The Door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881336"/>
            <a:ext cx="4320480" cy="5976664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Behold a Stranger at the door!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 gently knocks, has knocked before,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Has waited long, is waiting still;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You treat no other friend so ill.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But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will He prove a friend indeed?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 will; the very Friend you need;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Friend of sinners--yes 'tis He,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With garments dyed on Calvary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O lovely attitude! He stands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With melting heart and laden hands;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O matchless kindness! and He shows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This matchless kindness to His foes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Admit Him, for the human breast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Ne'er entertained so kind a guest;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mortal tongue their joys can tell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With whom He condescends to dwell.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12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13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Behold A Stranger At The Door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Behold A Stranger At The Door</dc:title>
  <dc:creator>mary</dc:creator>
  <cp:lastModifiedBy>mary</cp:lastModifiedBy>
  <cp:revision>6</cp:revision>
  <dcterms:created xsi:type="dcterms:W3CDTF">2017-08-19T05:03:39Z</dcterms:created>
  <dcterms:modified xsi:type="dcterms:W3CDTF">2017-08-19T15:32:31Z</dcterms:modified>
</cp:coreProperties>
</file>