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790" y="-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3DD34-6026-4A1A-B94D-0A992BCC718B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D22C7-4DBC-4D1A-9C62-51F288ADE8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3DD34-6026-4A1A-B94D-0A992BCC718B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D22C7-4DBC-4D1A-9C62-51F288ADE8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3DD34-6026-4A1A-B94D-0A992BCC718B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D22C7-4DBC-4D1A-9C62-51F288ADE8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3DD34-6026-4A1A-B94D-0A992BCC718B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D22C7-4DBC-4D1A-9C62-51F288ADE8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3DD34-6026-4A1A-B94D-0A992BCC718B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D22C7-4DBC-4D1A-9C62-51F288ADE8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3DD34-6026-4A1A-B94D-0A992BCC718B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D22C7-4DBC-4D1A-9C62-51F288ADE8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3DD34-6026-4A1A-B94D-0A992BCC718B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D22C7-4DBC-4D1A-9C62-51F288ADE8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3DD34-6026-4A1A-B94D-0A992BCC718B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D22C7-4DBC-4D1A-9C62-51F288ADE8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3DD34-6026-4A1A-B94D-0A992BCC718B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D22C7-4DBC-4D1A-9C62-51F288ADE8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3DD34-6026-4A1A-B94D-0A992BCC718B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D22C7-4DBC-4D1A-9C62-51F288ADE8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33DD34-6026-4A1A-B94D-0A992BCC718B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BBD22C7-4DBC-4D1A-9C62-51F288ADE80D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833DD34-6026-4A1A-B94D-0A992BCC718B}" type="datetimeFigureOut">
              <a:rPr lang="en-US" smtClean="0"/>
              <a:t>8/3/2017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BD22C7-4DBC-4D1A-9C62-51F288ADE80D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re Ye Able.jpg"/>
          <p:cNvPicPr>
            <a:picLocks noChangeAspect="1"/>
          </p:cNvPicPr>
          <p:nvPr userDrawn="1"/>
        </p:nvPicPr>
        <p:blipFill>
          <a:blip r:embed="rId14" cstate="print">
            <a:lum bright="46000"/>
          </a:blip>
          <a:stretch>
            <a:fillRect/>
          </a:stretch>
        </p:blipFill>
        <p:spPr>
          <a:xfrm>
            <a:off x="2915816" y="1274152"/>
            <a:ext cx="6228184" cy="4647743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Are Ye A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91880" y="0"/>
            <a:ext cx="2304256" cy="434479"/>
          </a:xfrm>
        </p:spPr>
        <p:txBody>
          <a:bodyPr>
            <a:noAutofit/>
          </a:bodyPr>
          <a:lstStyle/>
          <a:p>
            <a:r>
              <a:rPr lang="en-US" sz="3200" b="1" dirty="0" smtClean="0"/>
              <a:t>Are Ye Able</a:t>
            </a:r>
            <a:endParaRPr lang="en-US" sz="3200" b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23528" y="476672"/>
            <a:ext cx="4104456" cy="6381328"/>
          </a:xfrm>
        </p:spPr>
        <p:txBody>
          <a:bodyPr>
            <a:noAutofit/>
          </a:bodyPr>
          <a:lstStyle/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“Are ye able,” said the Master,</a:t>
            </a:r>
            <a:br>
              <a:rPr lang="en-US" sz="1700" b="1" dirty="0" smtClean="0">
                <a:solidFill>
                  <a:schemeClr val="tx1"/>
                </a:solidFill>
              </a:rPr>
            </a:br>
            <a:r>
              <a:rPr lang="en-US" sz="1700" b="1" dirty="0" smtClean="0">
                <a:solidFill>
                  <a:schemeClr val="tx1"/>
                </a:solidFill>
              </a:rPr>
              <a:t>“To be crucified with Me?”</a:t>
            </a:r>
            <a:br>
              <a:rPr lang="en-US" sz="1700" b="1" dirty="0" smtClean="0">
                <a:solidFill>
                  <a:schemeClr val="tx1"/>
                </a:solidFill>
              </a:rPr>
            </a:br>
            <a:r>
              <a:rPr lang="en-US" sz="1700" b="1" dirty="0" smtClean="0">
                <a:solidFill>
                  <a:schemeClr val="tx1"/>
                </a:solidFill>
              </a:rPr>
              <a:t>“Yea,” the sturdy dreamers answered,</a:t>
            </a:r>
            <a:br>
              <a:rPr lang="en-US" sz="1700" b="1" dirty="0" smtClean="0">
                <a:solidFill>
                  <a:schemeClr val="tx1"/>
                </a:solidFill>
              </a:rPr>
            </a:br>
            <a:r>
              <a:rPr lang="en-US" sz="1700" b="1" dirty="0" smtClean="0">
                <a:solidFill>
                  <a:schemeClr val="tx1"/>
                </a:solidFill>
              </a:rPr>
              <a:t>“To the death we follow Thee.”</a:t>
            </a:r>
          </a:p>
          <a:p>
            <a:pPr algn="l"/>
            <a:endParaRPr lang="en-US" sz="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700" b="1" dirty="0" smtClean="0">
                <a:solidFill>
                  <a:srgbClr val="FF0000"/>
                </a:solidFill>
              </a:rPr>
              <a:t>Refrain                                                                Lord, we are able. Our spirits are </a:t>
            </a:r>
            <a:r>
              <a:rPr lang="en-US" sz="1700" b="1" dirty="0" err="1" smtClean="0">
                <a:solidFill>
                  <a:srgbClr val="FF0000"/>
                </a:solidFill>
              </a:rPr>
              <a:t>Thine</a:t>
            </a:r>
            <a:r>
              <a:rPr lang="en-US" sz="1700" b="1" dirty="0" smtClean="0">
                <a:solidFill>
                  <a:srgbClr val="FF0000"/>
                </a:solidFill>
              </a:rPr>
              <a:t>.</a:t>
            </a:r>
            <a:br>
              <a:rPr lang="en-US" sz="1700" b="1" dirty="0" smtClean="0">
                <a:solidFill>
                  <a:srgbClr val="FF0000"/>
                </a:solidFill>
              </a:rPr>
            </a:br>
            <a:r>
              <a:rPr lang="en-US" sz="1700" b="1" dirty="0" smtClean="0">
                <a:solidFill>
                  <a:srgbClr val="FF0000"/>
                </a:solidFill>
              </a:rPr>
              <a:t>Remold them, make us, like Thee, divine.</a:t>
            </a:r>
            <a:br>
              <a:rPr lang="en-US" sz="1700" b="1" dirty="0" smtClean="0">
                <a:solidFill>
                  <a:srgbClr val="FF0000"/>
                </a:solidFill>
              </a:rPr>
            </a:br>
            <a:r>
              <a:rPr lang="en-US" sz="1700" b="1" dirty="0" smtClean="0">
                <a:solidFill>
                  <a:srgbClr val="FF0000"/>
                </a:solidFill>
              </a:rPr>
              <a:t>Thy guiding radiance above us shall be</a:t>
            </a:r>
            <a:br>
              <a:rPr lang="en-US" sz="1700" b="1" dirty="0" smtClean="0">
                <a:solidFill>
                  <a:srgbClr val="FF0000"/>
                </a:solidFill>
              </a:rPr>
            </a:br>
            <a:r>
              <a:rPr lang="en-US" sz="1700" b="1" dirty="0" smtClean="0">
                <a:solidFill>
                  <a:srgbClr val="FF0000"/>
                </a:solidFill>
              </a:rPr>
              <a:t>A beacon to God, to love and loyalty.</a:t>
            </a:r>
          </a:p>
          <a:p>
            <a:pPr algn="l"/>
            <a:endParaRPr lang="en-US" sz="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Are ye able to remember,</a:t>
            </a:r>
            <a:br>
              <a:rPr lang="en-US" sz="1700" b="1" dirty="0" smtClean="0">
                <a:solidFill>
                  <a:schemeClr val="tx1"/>
                </a:solidFill>
              </a:rPr>
            </a:br>
            <a:r>
              <a:rPr lang="en-US" sz="1700" b="1" dirty="0" smtClean="0">
                <a:solidFill>
                  <a:schemeClr val="tx1"/>
                </a:solidFill>
              </a:rPr>
              <a:t>When a thief lifts up his eyes,</a:t>
            </a:r>
            <a:br>
              <a:rPr lang="en-US" sz="1700" b="1" dirty="0" smtClean="0">
                <a:solidFill>
                  <a:schemeClr val="tx1"/>
                </a:solidFill>
              </a:rPr>
            </a:br>
            <a:r>
              <a:rPr lang="en-US" sz="1700" b="1" dirty="0" smtClean="0">
                <a:solidFill>
                  <a:schemeClr val="tx1"/>
                </a:solidFill>
              </a:rPr>
              <a:t>That his pardoned soul is worthy</a:t>
            </a:r>
            <a:br>
              <a:rPr lang="en-US" sz="1700" b="1" dirty="0" smtClean="0">
                <a:solidFill>
                  <a:schemeClr val="tx1"/>
                </a:solidFill>
              </a:rPr>
            </a:br>
            <a:r>
              <a:rPr lang="en-US" sz="1700" b="1" dirty="0" smtClean="0">
                <a:solidFill>
                  <a:schemeClr val="tx1"/>
                </a:solidFill>
              </a:rPr>
              <a:t>Of a place in paradise?</a:t>
            </a:r>
          </a:p>
          <a:p>
            <a:pPr algn="l"/>
            <a:endParaRPr lang="en-US" sz="800" b="1" dirty="0">
              <a:solidFill>
                <a:schemeClr val="tx1"/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Are ye able when the shadows</a:t>
            </a:r>
            <a:br>
              <a:rPr lang="en-US" sz="1700" b="1" dirty="0" smtClean="0">
                <a:solidFill>
                  <a:schemeClr val="tx1"/>
                </a:solidFill>
              </a:rPr>
            </a:br>
            <a:r>
              <a:rPr lang="en-US" sz="1700" b="1" dirty="0" smtClean="0">
                <a:solidFill>
                  <a:schemeClr val="tx1"/>
                </a:solidFill>
              </a:rPr>
              <a:t>Close around you with the sod,</a:t>
            </a:r>
            <a:br>
              <a:rPr lang="en-US" sz="1700" b="1" dirty="0" smtClean="0">
                <a:solidFill>
                  <a:schemeClr val="tx1"/>
                </a:solidFill>
              </a:rPr>
            </a:br>
            <a:r>
              <a:rPr lang="en-US" sz="1700" b="1" dirty="0" smtClean="0">
                <a:solidFill>
                  <a:schemeClr val="tx1"/>
                </a:solidFill>
              </a:rPr>
              <a:t>To believe that spirit triumphs,</a:t>
            </a:r>
            <a:br>
              <a:rPr lang="en-US" sz="1700" b="1" dirty="0" smtClean="0">
                <a:solidFill>
                  <a:schemeClr val="tx1"/>
                </a:solidFill>
              </a:rPr>
            </a:br>
            <a:r>
              <a:rPr lang="en-US" sz="1700" b="1" dirty="0" smtClean="0">
                <a:solidFill>
                  <a:schemeClr val="tx1"/>
                </a:solidFill>
              </a:rPr>
              <a:t>To commend your soul to God?</a:t>
            </a:r>
          </a:p>
          <a:p>
            <a:pPr algn="l"/>
            <a:endParaRPr lang="en-US" sz="800" b="1" dirty="0" smtClean="0">
              <a:solidFill>
                <a:schemeClr val="tx1"/>
              </a:solidFill>
            </a:endParaRPr>
          </a:p>
          <a:p>
            <a:pPr algn="l"/>
            <a:r>
              <a:rPr lang="en-US" sz="1700" b="1" dirty="0" smtClean="0">
                <a:solidFill>
                  <a:schemeClr val="tx1"/>
                </a:solidFill>
              </a:rPr>
              <a:t>Are ye able? Still the Master</a:t>
            </a:r>
            <a:br>
              <a:rPr lang="en-US" sz="1700" b="1" dirty="0" smtClean="0">
                <a:solidFill>
                  <a:schemeClr val="tx1"/>
                </a:solidFill>
              </a:rPr>
            </a:br>
            <a:r>
              <a:rPr lang="en-US" sz="1700" b="1" dirty="0" smtClean="0">
                <a:solidFill>
                  <a:schemeClr val="tx1"/>
                </a:solidFill>
              </a:rPr>
              <a:t>Whispers down eternity,</a:t>
            </a:r>
            <a:br>
              <a:rPr lang="en-US" sz="1700" b="1" dirty="0" smtClean="0">
                <a:solidFill>
                  <a:schemeClr val="tx1"/>
                </a:solidFill>
              </a:rPr>
            </a:br>
            <a:r>
              <a:rPr lang="en-US" sz="1700" b="1" dirty="0" smtClean="0">
                <a:solidFill>
                  <a:schemeClr val="tx1"/>
                </a:solidFill>
              </a:rPr>
              <a:t>And heroic spirits answer,</a:t>
            </a:r>
            <a:br>
              <a:rPr lang="en-US" sz="1700" b="1" dirty="0" smtClean="0">
                <a:solidFill>
                  <a:schemeClr val="tx1"/>
                </a:solidFill>
              </a:rPr>
            </a:br>
            <a:r>
              <a:rPr lang="en-US" sz="1700" b="1" dirty="0" smtClean="0">
                <a:solidFill>
                  <a:schemeClr val="tx1"/>
                </a:solidFill>
              </a:rPr>
              <a:t>Now as then in Galilee.</a:t>
            </a: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  <a:p>
            <a:pPr algn="l"/>
            <a:endParaRPr lang="en-US" sz="18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12</Words>
  <Application>Microsoft Office PowerPoint</Application>
  <PresentationFormat>On-screen Show (4:3)</PresentationFormat>
  <Paragraphs>10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Are Ye Able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Are Ye Able</dc:title>
  <dc:creator>mary</dc:creator>
  <cp:lastModifiedBy>mary</cp:lastModifiedBy>
  <cp:revision>4</cp:revision>
  <dcterms:created xsi:type="dcterms:W3CDTF">2017-08-03T13:19:20Z</dcterms:created>
  <dcterms:modified xsi:type="dcterms:W3CDTF">2017-08-03T14:49:41Z</dcterms:modified>
</cp:coreProperties>
</file>