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38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DC0EC-754C-4985-9F64-A9F9851EDA0A}" type="datetimeFigureOut">
              <a:rPr lang="en-US" smtClean="0"/>
              <a:t>7/7/2017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C9F5F-96E6-4041-A7DD-E9BE3584558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DC0EC-754C-4985-9F64-A9F9851EDA0A}" type="datetimeFigureOut">
              <a:rPr lang="en-US" smtClean="0"/>
              <a:t>7/7/2017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C9F5F-96E6-4041-A7DD-E9BE3584558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DC0EC-754C-4985-9F64-A9F9851EDA0A}" type="datetimeFigureOut">
              <a:rPr lang="en-US" smtClean="0"/>
              <a:t>7/7/2017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C9F5F-96E6-4041-A7DD-E9BE3584558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DC0EC-754C-4985-9F64-A9F9851EDA0A}" type="datetimeFigureOut">
              <a:rPr lang="en-US" smtClean="0"/>
              <a:t>7/7/2017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C9F5F-96E6-4041-A7DD-E9BE3584558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DC0EC-754C-4985-9F64-A9F9851EDA0A}" type="datetimeFigureOut">
              <a:rPr lang="en-US" smtClean="0"/>
              <a:t>7/7/2017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C9F5F-96E6-4041-A7DD-E9BE3584558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DC0EC-754C-4985-9F64-A9F9851EDA0A}" type="datetimeFigureOut">
              <a:rPr lang="en-US" smtClean="0"/>
              <a:t>7/7/2017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C9F5F-96E6-4041-A7DD-E9BE3584558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DC0EC-754C-4985-9F64-A9F9851EDA0A}" type="datetimeFigureOut">
              <a:rPr lang="en-US" smtClean="0"/>
              <a:t>7/7/2017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C9F5F-96E6-4041-A7DD-E9BE3584558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DC0EC-754C-4985-9F64-A9F9851EDA0A}" type="datetimeFigureOut">
              <a:rPr lang="en-US" smtClean="0"/>
              <a:t>7/7/2017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C9F5F-96E6-4041-A7DD-E9BE3584558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DC0EC-754C-4985-9F64-A9F9851EDA0A}" type="datetimeFigureOut">
              <a:rPr lang="en-US" smtClean="0"/>
              <a:t>7/7/2017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C9F5F-96E6-4041-A7DD-E9BE3584558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DC0EC-754C-4985-9F64-A9F9851EDA0A}" type="datetimeFigureOut">
              <a:rPr lang="en-US" smtClean="0"/>
              <a:t>7/7/2017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C9F5F-96E6-4041-A7DD-E9BE3584558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DC0EC-754C-4985-9F64-A9F9851EDA0A}" type="datetimeFigureOut">
              <a:rPr lang="en-US" smtClean="0"/>
              <a:t>7/7/2017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C9F5F-96E6-4041-A7DD-E9BE3584558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2DC0EC-754C-4985-9F64-A9F9851EDA0A}" type="datetimeFigureOut">
              <a:rPr lang="en-US" smtClean="0"/>
              <a:t>7/7/2017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CC9F5F-96E6-4041-A7DD-E9BE358455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Lonely the Boat.jpg"/>
          <p:cNvPicPr>
            <a:picLocks noChangeAspect="1"/>
          </p:cNvPicPr>
          <p:nvPr userDrawn="1"/>
        </p:nvPicPr>
        <p:blipFill>
          <a:blip r:embed="rId14" cstate="print">
            <a:lum bright="38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캄캄한 밤 사나운 바람 불때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1720" y="260648"/>
            <a:ext cx="5184576" cy="576064"/>
          </a:xfrm>
        </p:spPr>
        <p:txBody>
          <a:bodyPr>
            <a:normAutofit fontScale="90000"/>
          </a:bodyPr>
          <a:lstStyle/>
          <a:p>
            <a:r>
              <a:rPr lang="ko-KR" altLang="en-US" sz="3600" b="1" dirty="0" smtClean="0"/>
              <a:t>캄캄한 밤 사나운 바람 불때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980728"/>
            <a:ext cx="5904656" cy="5328592"/>
          </a:xfrm>
        </p:spPr>
        <p:txBody>
          <a:bodyPr>
            <a:noAutofit/>
          </a:bodyPr>
          <a:lstStyle/>
          <a:p>
            <a:pPr algn="l"/>
            <a:r>
              <a:rPr lang="ko-KR" altLang="en-US" sz="1800" b="1" dirty="0" smtClean="0">
                <a:solidFill>
                  <a:schemeClr val="tx1"/>
                </a:solidFill>
              </a:rPr>
              <a:t>캄캄한 밤 사나운 바람 불 때 만경창파 망망한 바다에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외로운 배 한 척이 떠나가니 아 위태하구나 위태하구나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/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endParaRPr lang="en-US" altLang="ko-KR" sz="18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1800" b="1" dirty="0" smtClean="0">
                <a:solidFill>
                  <a:schemeClr val="tx1"/>
                </a:solidFill>
              </a:rPr>
              <a:t>비바람이 무섭게 몰아치고 그 놀란 물 큰 파도 일 때에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저 뱃사공 어쩔 줄 몰라하니 아 가련하구나 가련하구나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endParaRPr lang="en-US" altLang="ko-KR" sz="18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1800" b="1" dirty="0" smtClean="0">
                <a:solidFill>
                  <a:schemeClr val="tx1"/>
                </a:solidFill>
              </a:rPr>
              <a:t/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절망 중에 그 사공 떨면서도 한 줄기의 밝은 빛 보고서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배 안에도 하나님 계심 믿고 오 기도 올린다 기도 올린다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/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endParaRPr lang="en-US" altLang="ko-KR" sz="18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1800" b="1" dirty="0" smtClean="0">
                <a:solidFill>
                  <a:schemeClr val="tx1"/>
                </a:solidFill>
              </a:rPr>
              <a:t>아버지여 이 죄인 굽어보사 성난 풍랑 잔잔케 하시고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이 불쌍한 인생을 살리소서 오 우리 하나님 우리 하나님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/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endParaRPr lang="en-US" altLang="ko-KR" sz="18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1800" b="1" dirty="0" smtClean="0">
                <a:solidFill>
                  <a:schemeClr val="tx1"/>
                </a:solidFill>
              </a:rPr>
              <a:t>모진 바람 또 험한 큰 물결이 제 아무리 성내어 덮쳐도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권능의 손 그 노를 저으시니 오 맑은 바다라 맑은 바다라</a:t>
            </a:r>
            <a:endParaRPr lang="en-US" sz="1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187</TotalTime>
  <Words>14</Words>
  <Application>Microsoft Office PowerPoint</Application>
  <PresentationFormat>On-screen Show (4:3)</PresentationFormat>
  <Paragraphs>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캄캄한 밤 사나운 바람 불때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캄캄한 밤 사나운 바람 불때</dc:title>
  <dc:creator>mary</dc:creator>
  <cp:lastModifiedBy>mary</cp:lastModifiedBy>
  <cp:revision>4</cp:revision>
  <dcterms:created xsi:type="dcterms:W3CDTF">2017-07-07T15:28:07Z</dcterms:created>
  <dcterms:modified xsi:type="dcterms:W3CDTF">2017-07-07T18:35:44Z</dcterms:modified>
</cp:coreProperties>
</file>