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8BFFA-4701-4881-82C3-10D06857EE03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658DB-C382-478C-A6A9-2BC5CE1DFB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here's a royal banner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진리 위해 십자가 군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5112568" cy="506487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주의 진리 위해 십자가 군기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1196752"/>
            <a:ext cx="5544616" cy="5400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진리 위해 십자가 군기 하늘 높이 들고서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군사되어 용맹스럽게 찬송하며 나가세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 나가세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나가세 주 예수만을 위하여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목숨까지도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바치고 싸움터로 나가세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원수들이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비록 강할지라도 주의 군기 붙잡고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진리 위해 용기 다하여 분발하여 싸우세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산과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들과 바다 가는 곳마다 주의 군기 날리며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반갑고도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기쁜 승리의 소식 온 세상에 전하세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원수들은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이미 예수의 손에 하나 없이 패하고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군기 만이 영광스럽게 온누리에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날리네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진리 위해 십자가 군기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진리 위해 십자가 군기</dc:title>
  <dc:creator>mary</dc:creator>
  <cp:lastModifiedBy>mary</cp:lastModifiedBy>
  <cp:revision>6</cp:revision>
  <dcterms:created xsi:type="dcterms:W3CDTF">2017-07-09T12:46:10Z</dcterms:created>
  <dcterms:modified xsi:type="dcterms:W3CDTF">2017-07-10T14:21:52Z</dcterms:modified>
</cp:coreProperties>
</file>