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B5BF9-776E-47B0-B77E-CB3F78F1BD9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FEBF4-E2D2-4A0B-9C98-293A0F4753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곁에 있을 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384376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주의 곁에 있을 때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4680520" cy="4392488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 곁에 있을 때 맘이 든든하오니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주여 나를 생전에 인도하여 주소서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주여 주여 나를 인도하소서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 빠른 세상 살동안 주여 인도하소서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dirty="0" smtClean="0"/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피난처인 예수여 세상 물결 노할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크신 은혜 베푸사 나를 숨겨 주소서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세상 풍파 지난 후 명랑한 그 나라와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눈물 없는 곳으로 들어가게 하소서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곁에 있을 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곁에 있을 때</dc:title>
  <dc:creator>mary</dc:creator>
  <cp:lastModifiedBy>mary</cp:lastModifiedBy>
  <cp:revision>5</cp:revision>
  <dcterms:created xsi:type="dcterms:W3CDTF">2017-07-21T14:06:54Z</dcterms:created>
  <dcterms:modified xsi:type="dcterms:W3CDTF">2017-07-21T15:20:13Z</dcterms:modified>
</cp:coreProperties>
</file>