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7" autoAdjust="0"/>
    <p:restoredTop sz="94681" autoAdjust="0"/>
  </p:normalViewPr>
  <p:slideViewPr>
    <p:cSldViewPr>
      <p:cViewPr varScale="1">
        <p:scale>
          <a:sx n="62" d="100"/>
          <a:sy n="62" d="100"/>
        </p:scale>
        <p:origin x="-1363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32715-3041-4882-ABC6-6AC8A34E38E2}" type="datetimeFigureOut">
              <a:rPr lang="en-US" smtClean="0"/>
              <a:t>7/11/2017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B6128-6203-4A2B-90F0-B25CECF5FB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32715-3041-4882-ABC6-6AC8A34E38E2}" type="datetimeFigureOut">
              <a:rPr lang="en-US" smtClean="0"/>
              <a:t>7/11/2017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B6128-6203-4A2B-90F0-B25CECF5FB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32715-3041-4882-ABC6-6AC8A34E38E2}" type="datetimeFigureOut">
              <a:rPr lang="en-US" smtClean="0"/>
              <a:t>7/11/2017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B6128-6203-4A2B-90F0-B25CECF5FB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32715-3041-4882-ABC6-6AC8A34E38E2}" type="datetimeFigureOut">
              <a:rPr lang="en-US" smtClean="0"/>
              <a:t>7/11/2017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B6128-6203-4A2B-90F0-B25CECF5FB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32715-3041-4882-ABC6-6AC8A34E38E2}" type="datetimeFigureOut">
              <a:rPr lang="en-US" smtClean="0"/>
              <a:t>7/11/2017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B6128-6203-4A2B-90F0-B25CECF5FB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32715-3041-4882-ABC6-6AC8A34E38E2}" type="datetimeFigureOut">
              <a:rPr lang="en-US" smtClean="0"/>
              <a:t>7/11/2017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B6128-6203-4A2B-90F0-B25CECF5FB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32715-3041-4882-ABC6-6AC8A34E38E2}" type="datetimeFigureOut">
              <a:rPr lang="en-US" smtClean="0"/>
              <a:t>7/11/2017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B6128-6203-4A2B-90F0-B25CECF5FB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32715-3041-4882-ABC6-6AC8A34E38E2}" type="datetimeFigureOut">
              <a:rPr lang="en-US" smtClean="0"/>
              <a:t>7/11/2017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B6128-6203-4A2B-90F0-B25CECF5FB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32715-3041-4882-ABC6-6AC8A34E38E2}" type="datetimeFigureOut">
              <a:rPr lang="en-US" smtClean="0"/>
              <a:t>7/11/2017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B6128-6203-4A2B-90F0-B25CECF5FB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32715-3041-4882-ABC6-6AC8A34E38E2}" type="datetimeFigureOut">
              <a:rPr lang="en-US" smtClean="0"/>
              <a:t>7/11/2017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B6128-6203-4A2B-90F0-B25CECF5FB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32715-3041-4882-ABC6-6AC8A34E38E2}" type="datetimeFigureOut">
              <a:rPr lang="en-US" smtClean="0"/>
              <a:t>7/11/2017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B6128-6203-4A2B-90F0-B25CECF5FB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32715-3041-4882-ABC6-6AC8A34E38E2}" type="datetimeFigureOut">
              <a:rPr lang="en-US" smtClean="0"/>
              <a:t>7/11/2017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B6128-6203-4A2B-90F0-B25CECF5F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ord, I hear of show’rs of blessing.jpg"/>
          <p:cNvPicPr>
            <a:picLocks noChangeAspect="1"/>
          </p:cNvPicPr>
          <p:nvPr userDrawn="1"/>
        </p:nvPicPr>
        <p:blipFill>
          <a:blip r:embed="rId14" cstate="print">
            <a:lum bright="58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여 복을 주시기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188640"/>
            <a:ext cx="3456384" cy="548680"/>
          </a:xfrm>
        </p:spPr>
        <p:txBody>
          <a:bodyPr>
            <a:normAutofit fontScale="90000"/>
          </a:bodyPr>
          <a:lstStyle/>
          <a:p>
            <a:r>
              <a:rPr lang="ko-KR" altLang="en-US" sz="3200" b="1" dirty="0" smtClean="0"/>
              <a:t>주여 복을 주시기를 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124744"/>
            <a:ext cx="4464496" cy="5040560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n-US" altLang="ko-KR" b="1" dirty="0" smtClean="0">
                <a:solidFill>
                  <a:schemeClr val="tx1"/>
                </a:solidFill>
              </a:rPr>
              <a:t>1.</a:t>
            </a:r>
            <a:r>
              <a:rPr lang="ko-KR" altLang="en-US" b="1" dirty="0" smtClean="0">
                <a:solidFill>
                  <a:schemeClr val="tx1"/>
                </a:solidFill>
              </a:rPr>
              <a:t>주여 복을 주시기를 마른 땅에 비 내려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풍성하게 함과 같이 은혜내려 주소서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b="1" dirty="0">
                <a:solidFill>
                  <a:schemeClr val="tx1"/>
                </a:solidFill>
              </a:rPr>
              <a:t> </a:t>
            </a:r>
            <a:r>
              <a:rPr lang="en-US" altLang="ko-KR" b="1" dirty="0" smtClean="0">
                <a:solidFill>
                  <a:schemeClr val="tx1"/>
                </a:solidFill>
              </a:rPr>
              <a:t>   </a:t>
            </a:r>
            <a:r>
              <a:rPr lang="ko-KR" altLang="en-US" b="1" dirty="0" smtClean="0">
                <a:solidFill>
                  <a:srgbClr val="FF0000"/>
                </a:solidFill>
              </a:rPr>
              <a:t>후렴</a:t>
            </a:r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b="1" dirty="0">
                <a:solidFill>
                  <a:srgbClr val="FF0000"/>
                </a:solidFill>
              </a:rPr>
              <a:t> </a:t>
            </a:r>
            <a:r>
              <a:rPr lang="en-US" altLang="ko-KR" b="1" dirty="0" smtClean="0">
                <a:solidFill>
                  <a:srgbClr val="FF0000"/>
                </a:solidFill>
              </a:rPr>
              <a:t>   </a:t>
            </a:r>
            <a:r>
              <a:rPr lang="ko-KR" altLang="en-US" b="1" dirty="0" smtClean="0">
                <a:solidFill>
                  <a:srgbClr val="FF0000"/>
                </a:solidFill>
              </a:rPr>
              <a:t>내게도 내게도 은혜 내려 주소서 </a:t>
            </a:r>
            <a:r>
              <a:rPr lang="en-US" altLang="ko-KR" b="1" dirty="0" smtClean="0">
                <a:solidFill>
                  <a:srgbClr val="FF0000"/>
                </a:solidFill>
              </a:rPr>
              <a:t>(</a:t>
            </a:r>
            <a:r>
              <a:rPr lang="ko-KR" altLang="en-US" b="1" dirty="0" smtClean="0">
                <a:solidFill>
                  <a:srgbClr val="FF0000"/>
                </a:solidFill>
              </a:rPr>
              <a:t>아멘</a:t>
            </a:r>
            <a:r>
              <a:rPr lang="en-US" altLang="ko-KR" b="1" dirty="0" smtClean="0">
                <a:solidFill>
                  <a:srgbClr val="FF0000"/>
                </a:solidFill>
              </a:rPr>
              <a:t>)</a:t>
            </a:r>
            <a:r>
              <a:rPr lang="ko-KR" altLang="en-US" b="1" dirty="0" smtClean="0">
                <a:solidFill>
                  <a:srgbClr val="FF0000"/>
                </a:solidFill>
              </a:rPr>
              <a:t> </a:t>
            </a:r>
            <a:r>
              <a:rPr lang="ko-KR" altLang="en-US" b="1" dirty="0" smtClean="0">
                <a:solidFill>
                  <a:srgbClr val="FF0000"/>
                </a:solidFill>
              </a:rPr>
              <a:t/>
            </a:r>
            <a:br>
              <a:rPr lang="ko-KR" altLang="en-US" b="1" dirty="0" smtClean="0">
                <a:solidFill>
                  <a:srgbClr val="FF0000"/>
                </a:solidFill>
              </a:rPr>
            </a:br>
            <a:r>
              <a:rPr lang="ko-KR" altLang="en-US" b="1" dirty="0" smtClean="0">
                <a:solidFill>
                  <a:srgbClr val="FF0000"/>
                </a:solidFill>
              </a:rPr>
              <a:t/>
            </a:r>
            <a:br>
              <a:rPr lang="ko-KR" altLang="en-US" b="1" dirty="0" smtClean="0">
                <a:solidFill>
                  <a:srgbClr val="FF0000"/>
                </a:solidFill>
              </a:rPr>
            </a:br>
            <a:endParaRPr lang="en-US" altLang="ko-KR" b="1" dirty="0" smtClean="0">
              <a:solidFill>
                <a:srgbClr val="FF0000"/>
              </a:solidFill>
            </a:endParaRPr>
          </a:p>
          <a:p>
            <a:pPr algn="l"/>
            <a:r>
              <a:rPr lang="en-US" altLang="ko-KR" b="1" dirty="0" smtClean="0">
                <a:solidFill>
                  <a:schemeClr val="tx1"/>
                </a:solidFill>
              </a:rPr>
              <a:t>2.</a:t>
            </a:r>
            <a:r>
              <a:rPr lang="ko-KR" altLang="en-US" b="1" dirty="0" smtClean="0">
                <a:solidFill>
                  <a:schemeClr val="tx1"/>
                </a:solidFill>
              </a:rPr>
              <a:t>나의 마음 주를 떠나 죄에 빠져갈 때에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은혜로신 아버지여 나를 잡아 주소서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b="1" dirty="0" smtClean="0">
                <a:solidFill>
                  <a:schemeClr val="tx1"/>
                </a:solidFill>
              </a:rPr>
              <a:t>3.</a:t>
            </a:r>
            <a:r>
              <a:rPr lang="ko-KR" altLang="en-US" b="1" dirty="0" smtClean="0">
                <a:solidFill>
                  <a:schemeClr val="tx1"/>
                </a:solidFill>
              </a:rPr>
              <a:t>온유하신 나의 주여 내 손 잡아 주시고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주의 은혜 갈망하는 나를 불러 주소서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b="1" dirty="0" smtClean="0">
                <a:solidFill>
                  <a:schemeClr val="tx1"/>
                </a:solidFill>
              </a:rPr>
              <a:t>4.</a:t>
            </a:r>
            <a:r>
              <a:rPr lang="ko-KR" altLang="en-US" b="1" dirty="0" smtClean="0">
                <a:solidFill>
                  <a:schemeClr val="tx1"/>
                </a:solidFill>
              </a:rPr>
              <a:t>전능하신 성령이여 나의 귀를 밝히사 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능력있는 주의 말씀 바로 듣게 하소서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b="1" dirty="0" smtClean="0">
                <a:solidFill>
                  <a:schemeClr val="tx1"/>
                </a:solidFill>
              </a:rPr>
              <a:t>5.</a:t>
            </a:r>
            <a:r>
              <a:rPr lang="ko-KR" altLang="en-US" b="1" dirty="0" smtClean="0">
                <a:solidFill>
                  <a:schemeClr val="tx1"/>
                </a:solidFill>
              </a:rPr>
              <a:t>변함없는 주의 사랑 영원 무궁하오며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풍성하신 주의 보혈 나의 맘에 넘치네    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12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주여 복을 주시기를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주여 복을 주시기를 </dc:title>
  <dc:creator>mary</dc:creator>
  <cp:lastModifiedBy>mary</cp:lastModifiedBy>
  <cp:revision>5</cp:revision>
  <dcterms:created xsi:type="dcterms:W3CDTF">2017-07-11T15:42:19Z</dcterms:created>
  <dcterms:modified xsi:type="dcterms:W3CDTF">2017-07-11T19:16:28Z</dcterms:modified>
</cp:coreProperties>
</file>