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F0E12-F03C-456D-A1D9-A3E9B5B20548}" type="datetimeFigureOut">
              <a:rPr lang="en-US" smtClean="0"/>
              <a:pPr/>
              <a:t>7/8/2017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F037C-4717-4508-919D-030DA53B4D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Son of God Goes Forth to War 1.jpg"/>
          <p:cNvPicPr>
            <a:picLocks noChangeAspect="1"/>
          </p:cNvPicPr>
          <p:nvPr userDrawn="1"/>
        </p:nvPicPr>
        <p:blipFill>
          <a:blip r:embed="rId14" cstate="print">
            <a:lum bright="6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 우리 구하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16424" cy="648072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 예수 우리 구하려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4968552" cy="5184576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예수 우리 구하려 큰 싸움 하시니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십자가를 따라서 나갈 자 누구랴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큰 환난 핍박 당하고 또 고통 많으나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제 십자가를 지고서 늘 참는 이로다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예수 고난 당할 때 저 원수 위하여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죄 용서 함을 빎같이 또 빌자 누구랴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순교자가 죽을 때 그 원수 사하고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제 영혼 부탁 했으니 주 따른 이로다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택함 받은 사도들 주 성령 받은 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큰 환난 고통 당할 때 다 참고 이겼네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험한 고난 넘어 서 저 천성 갔으니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예수 믿는 우리도 본받게 하소서 아멘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예수 우리 구하려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주예수 우리 구하려</dc:title>
  <dc:creator>mary</dc:creator>
  <cp:lastModifiedBy>mary</cp:lastModifiedBy>
  <cp:revision>8</cp:revision>
  <dcterms:created xsi:type="dcterms:W3CDTF">2017-07-08T00:20:18Z</dcterms:created>
  <dcterms:modified xsi:type="dcterms:W3CDTF">2017-07-08T11:40:41Z</dcterms:modified>
</cp:coreProperties>
</file>