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A026D-8DCB-41C0-A897-76D6CA9660F6}" type="datetimeFigureOut">
              <a:rPr lang="en-US" smtClean="0"/>
              <a:pPr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119AF-CEDF-4664-B43E-39775B555F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Heavenly Love Abiding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사랑 안에 살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3528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사랑 안에 살면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4038600" cy="55626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 사랑 안에 살면 두려움 없으며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 사랑 변함 없어 늘 마음 편하다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저 폭풍 몰아쳐서 내 마음 떨려도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나의 곁에 계셔 겁낼 것 없어라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 나의 목자시니 부족함 없으며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인도하는대로 늘 따라 가리라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 지혜 나를 깨쳐 내 앞길 밝히니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 주의 길을 따라 주 함께 살리라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저 넓고 푸른 들판 내 앞에 열리고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 검은 구름 걷혀 새 하늘 보인다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끝 없는 나의 소망 저 환한 생명 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참 보배 되신 주님 늘 함께 하소서  아멘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사랑 안에 살면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자비하신 예수여</dc:title>
  <dc:creator>user</dc:creator>
  <cp:lastModifiedBy>mary</cp:lastModifiedBy>
  <cp:revision>9</cp:revision>
  <dcterms:created xsi:type="dcterms:W3CDTF">2017-07-20T18:47:38Z</dcterms:created>
  <dcterms:modified xsi:type="dcterms:W3CDTF">2017-07-21T02:48:48Z</dcterms:modified>
</cp:coreProperties>
</file>