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27E0-8753-42AE-AAB1-593E26DAA8DB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3C46-F852-4ADD-8EDA-1735948333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27E0-8753-42AE-AAB1-593E26DAA8DB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3C46-F852-4ADD-8EDA-1735948333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27E0-8753-42AE-AAB1-593E26DAA8DB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3C46-F852-4ADD-8EDA-1735948333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27E0-8753-42AE-AAB1-593E26DAA8DB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3C46-F852-4ADD-8EDA-1735948333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27E0-8753-42AE-AAB1-593E26DAA8DB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3C46-F852-4ADD-8EDA-1735948333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27E0-8753-42AE-AAB1-593E26DAA8DB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3C46-F852-4ADD-8EDA-1735948333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27E0-8753-42AE-AAB1-593E26DAA8DB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3C46-F852-4ADD-8EDA-1735948333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27E0-8753-42AE-AAB1-593E26DAA8DB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3C46-F852-4ADD-8EDA-1735948333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27E0-8753-42AE-AAB1-593E26DAA8DB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3C46-F852-4ADD-8EDA-1735948333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27E0-8753-42AE-AAB1-593E26DAA8DB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3C46-F852-4ADD-8EDA-1735948333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27E0-8753-42AE-AAB1-593E26DAA8DB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3C46-F852-4ADD-8EDA-1735948333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A27E0-8753-42AE-AAB1-593E26DAA8DB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C3C46-F852-4ADD-8EDA-17359483334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ncamped Along the Hills of Light.jpg"/>
          <p:cNvPicPr>
            <a:picLocks noChangeAspect="1"/>
          </p:cNvPicPr>
          <p:nvPr userDrawn="1"/>
        </p:nvPicPr>
        <p:blipFill>
          <a:blip r:embed="rId14" cstate="print">
            <a:lum bright="7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믿는 사람 일어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0"/>
            <a:ext cx="4104456" cy="650503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주 믿는 사람 일어나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596" y="785794"/>
            <a:ext cx="4143404" cy="5715040"/>
          </a:xfrm>
        </p:spPr>
        <p:txBody>
          <a:bodyPr>
            <a:noAutofit/>
          </a:bodyPr>
          <a:lstStyle/>
          <a:p>
            <a:pPr marL="165100" indent="-165100" algn="l"/>
            <a:r>
              <a:rPr lang="en-US" altLang="ko-KR" sz="18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주 믿는 사람 일어나 다 힘을 합하여                                                                                   이 세상 모든 마귀를 다쳐서 멸하세                                                                          저 앞에 오는 적군을 다 싸워 이겨라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 예수 믿는 힘으로 온 세상 이기네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 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    믿음이 이기네 믿음이 이기네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    주 예수를 믿음이 온 세상 이기네</a:t>
            </a: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2.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온 인류 마귀 궤휼로 큰 죄에 빠지니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진리로 띠를 띠고서 늘 기도 드리세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참 믿고 의지하면서 겁 없이 나갈 때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주 예수 믿는 힘으로 온 세상 이기네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3.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끝까지 이긴 자에게 흰옷을 입히고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 또 영생복을 주시니 참 기쁜 일일세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 이 어둔 세상 지나서 저 천성 가도록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주 예수 믿는 힘으로 온 세상 이기네                     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26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믿는 사람 일어나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믿는 사람 일어나</dc:title>
  <dc:creator>mary</dc:creator>
  <cp:lastModifiedBy>mary</cp:lastModifiedBy>
  <cp:revision>5</cp:revision>
  <dcterms:created xsi:type="dcterms:W3CDTF">2017-07-09T04:03:02Z</dcterms:created>
  <dcterms:modified xsi:type="dcterms:W3CDTF">2020-09-10T20:47:26Z</dcterms:modified>
</cp:coreProperties>
</file>