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4EAA6-E5ED-4D0D-B838-15BD2CA2C34B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7D6F2-2414-4517-9D41-D346ABAA29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 speak to 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날 불러 이르로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672408" cy="476672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>
                <a:solidFill>
                  <a:schemeClr val="tx1"/>
                </a:solidFill>
              </a:rPr>
              <a:t>주 날 불러 이르로서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472608" cy="468052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날 불러 이르로서 말씀대로 전하리라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나 주님의 뜻을 따라 길 잃은 양 찾으리다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날 인도하옵소서 나도 남을 인도하리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말씀에 주린 양떼 다 먹이게 하옵소서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든든한 반석 위에 날 세우사 힘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네 손을 펴 물에 빠진 저 무리를 건지리다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주 얼굴 뵙기까지 주님 나를 도우소서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이 천한 몸 받으셔서 주 뜻대로 쓰옵소서 아멘 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날 불러 이르로서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날 불러 이르로서</dc:title>
  <dc:creator>mary</dc:creator>
  <cp:lastModifiedBy>mary</cp:lastModifiedBy>
  <cp:revision>4</cp:revision>
  <dcterms:created xsi:type="dcterms:W3CDTF">2017-06-30T21:27:11Z</dcterms:created>
  <dcterms:modified xsi:type="dcterms:W3CDTF">2017-07-01T00:55:56Z</dcterms:modified>
</cp:coreProperties>
</file>