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A66F1-FFE9-4CEB-BECF-F97400809828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628C5-A42E-439C-A615-D9452DCC9E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iter Than Snow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죄인을 완전케 하시옵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04664"/>
            <a:ext cx="5040560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이 죄인을 완전케 하시옵고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6624736" cy="4608512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이 죄인을 완전케 하시옵고 내 맘속에 영원히 거하소서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죄 가운데 빠졌던 몸과 맘을 흰눈보다 더 희게 하옵소서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눈보다 더욱 희어지게 곧 씻어서 정결케 하옵소서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저 보좌에 앉으신 주 예수여 이몸 주께 드리니 받으소서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내 마음과 지식도 드리오니 흰눈보다 더 희게 하옵소서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그 상하신 발 아래 엎드려서 날 깨끗게 하시기 원합니다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날 정결케 하는 피 믿사오니 흰눈보다 더 희게 하옵소서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죄인을 완전케 하시옵고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죄인을 완전케 하시옵고</dc:title>
  <dc:creator>mary</dc:creator>
  <cp:lastModifiedBy>mary</cp:lastModifiedBy>
  <cp:revision>6</cp:revision>
  <dcterms:created xsi:type="dcterms:W3CDTF">2017-07-27T21:56:08Z</dcterms:created>
  <dcterms:modified xsi:type="dcterms:W3CDTF">2017-07-28T01:26:16Z</dcterms:modified>
</cp:coreProperties>
</file>