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302F1-E97B-4BB3-8499-F7C5F0E1F1A7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F795C-4950-4978-AFC6-8CFAD58D5B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302F1-E97B-4BB3-8499-F7C5F0E1F1A7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F795C-4950-4978-AFC6-8CFAD58D5B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302F1-E97B-4BB3-8499-F7C5F0E1F1A7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F795C-4950-4978-AFC6-8CFAD58D5B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302F1-E97B-4BB3-8499-F7C5F0E1F1A7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F795C-4950-4978-AFC6-8CFAD58D5B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302F1-E97B-4BB3-8499-F7C5F0E1F1A7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F795C-4950-4978-AFC6-8CFAD58D5B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302F1-E97B-4BB3-8499-F7C5F0E1F1A7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F795C-4950-4978-AFC6-8CFAD58D5B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302F1-E97B-4BB3-8499-F7C5F0E1F1A7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F795C-4950-4978-AFC6-8CFAD58D5B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302F1-E97B-4BB3-8499-F7C5F0E1F1A7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F795C-4950-4978-AFC6-8CFAD58D5B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302F1-E97B-4BB3-8499-F7C5F0E1F1A7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F795C-4950-4978-AFC6-8CFAD58D5B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302F1-E97B-4BB3-8499-F7C5F0E1F1A7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F795C-4950-4978-AFC6-8CFAD58D5B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302F1-E97B-4BB3-8499-F7C5F0E1F1A7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F795C-4950-4978-AFC6-8CFAD58D5B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302F1-E97B-4BB3-8499-F7C5F0E1F1A7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EF795C-4950-4978-AFC6-8CFAD58D5B7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Earthly friends may prove untru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이 세상의 친구들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188640"/>
            <a:ext cx="3960440" cy="578495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이 세상의 친구들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908720"/>
            <a:ext cx="4320480" cy="5616624"/>
          </a:xfrm>
        </p:spPr>
        <p:txBody>
          <a:bodyPr>
            <a:noAutofit/>
          </a:bodyPr>
          <a:lstStyle/>
          <a:p>
            <a:pPr algn="l"/>
            <a:r>
              <a:rPr lang="ko-KR" altLang="en-US" sz="2200" b="1" dirty="0" smtClean="0">
                <a:solidFill>
                  <a:schemeClr val="tx1"/>
                </a:solidFill>
              </a:rPr>
              <a:t>이 세상의 친구들 나를 버려도</a:t>
            </a:r>
            <a:br>
              <a:rPr lang="ko-KR" altLang="en-US" sz="2200" b="1" dirty="0" smtClean="0">
                <a:solidFill>
                  <a:schemeClr val="tx1"/>
                </a:solidFill>
              </a:rPr>
            </a:br>
            <a:r>
              <a:rPr lang="ko-KR" altLang="en-US" sz="2200" b="1" dirty="0" smtClean="0">
                <a:solidFill>
                  <a:schemeClr val="tx1"/>
                </a:solidFill>
              </a:rPr>
              <a:t>나를 사랑하는 이 예수 뿐일세</a:t>
            </a:r>
            <a:br>
              <a:rPr lang="ko-KR" altLang="en-US" sz="2200" b="1" dirty="0" smtClean="0">
                <a:solidFill>
                  <a:schemeClr val="tx1"/>
                </a:solidFill>
              </a:rPr>
            </a:br>
            <a:endParaRPr lang="en-US" altLang="ko-KR" sz="22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2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200" b="1" dirty="0" smtClean="0">
                <a:solidFill>
                  <a:srgbClr val="FF0000"/>
                </a:solidFill>
              </a:rPr>
              <a:t>후렴</a:t>
            </a:r>
            <a:endParaRPr lang="en-US" altLang="ko-KR" sz="2200" b="1" dirty="0">
              <a:solidFill>
                <a:srgbClr val="FF0000"/>
              </a:solidFill>
            </a:endParaRPr>
          </a:p>
          <a:p>
            <a:pPr algn="l"/>
            <a:r>
              <a:rPr lang="ko-KR" altLang="en-US" sz="2200" b="1" dirty="0" smtClean="0">
                <a:solidFill>
                  <a:srgbClr val="FF0000"/>
                </a:solidFill>
              </a:rPr>
              <a:t>예수 내 친구 날 버리잖네</a:t>
            </a:r>
            <a:br>
              <a:rPr lang="ko-KR" altLang="en-US" sz="2200" b="1" dirty="0" smtClean="0">
                <a:solidFill>
                  <a:srgbClr val="FF0000"/>
                </a:solidFill>
              </a:rPr>
            </a:br>
            <a:r>
              <a:rPr lang="ko-KR" altLang="en-US" sz="2200" b="1" dirty="0" smtClean="0">
                <a:solidFill>
                  <a:srgbClr val="FF0000"/>
                </a:solidFill>
              </a:rPr>
              <a:t>온 천지는 변해도 날 버리지 않네</a:t>
            </a:r>
            <a:endParaRPr lang="en-US" altLang="ko-KR" sz="2200" b="1" dirty="0" smtClean="0">
              <a:solidFill>
                <a:srgbClr val="FF0000"/>
              </a:solidFill>
            </a:endParaRPr>
          </a:p>
          <a:p>
            <a:pPr algn="l"/>
            <a:endParaRPr lang="en-US" altLang="ko-KR" sz="22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200" b="1" dirty="0">
              <a:solidFill>
                <a:schemeClr val="tx1"/>
              </a:solidFill>
            </a:endParaRPr>
          </a:p>
          <a:p>
            <a:pPr algn="l"/>
            <a:r>
              <a:rPr lang="ko-KR" altLang="en-US" sz="2200" b="1" dirty="0" smtClean="0">
                <a:solidFill>
                  <a:schemeClr val="tx1"/>
                </a:solidFill>
              </a:rPr>
              <a:t>검은 구름 덮이고 광풍 일어도</a:t>
            </a:r>
            <a:br>
              <a:rPr lang="ko-KR" altLang="en-US" sz="2200" b="1" dirty="0" smtClean="0">
                <a:solidFill>
                  <a:schemeClr val="tx1"/>
                </a:solidFill>
              </a:rPr>
            </a:br>
            <a:r>
              <a:rPr lang="ko-KR" altLang="en-US" sz="2200" b="1" dirty="0" smtClean="0">
                <a:solidFill>
                  <a:schemeClr val="tx1"/>
                </a:solidFill>
              </a:rPr>
              <a:t>예수 나의 힘 되니 겁낼 것 없네</a:t>
            </a:r>
            <a:br>
              <a:rPr lang="ko-KR" altLang="en-US" sz="2200" b="1" dirty="0" smtClean="0">
                <a:solidFill>
                  <a:schemeClr val="tx1"/>
                </a:solidFill>
              </a:rPr>
            </a:br>
            <a:endParaRPr lang="en-US" altLang="ko-KR" sz="22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2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200" b="1" dirty="0" smtClean="0">
                <a:solidFill>
                  <a:schemeClr val="tx1"/>
                </a:solidFill>
              </a:rPr>
              <a:t>괴로운 일 당해도 낙심 말아라</a:t>
            </a:r>
            <a:br>
              <a:rPr lang="ko-KR" altLang="en-US" sz="2200" b="1" dirty="0" smtClean="0">
                <a:solidFill>
                  <a:schemeClr val="tx1"/>
                </a:solidFill>
              </a:rPr>
            </a:br>
            <a:r>
              <a:rPr lang="ko-KR" altLang="en-US" sz="2200" b="1" dirty="0" smtClean="0">
                <a:solidFill>
                  <a:schemeClr val="tx1"/>
                </a:solidFill>
              </a:rPr>
              <a:t>영원하신 주 능력 </a:t>
            </a:r>
            <a:r>
              <a:rPr lang="ko-KR" altLang="en-US" sz="2200" b="1" smtClean="0">
                <a:solidFill>
                  <a:schemeClr val="tx1"/>
                </a:solidFill>
              </a:rPr>
              <a:t>나를 붙드</a:t>
            </a:r>
            <a:r>
              <a:rPr lang="ko-KR" altLang="en-US" sz="2200" b="1" smtClean="0">
                <a:solidFill>
                  <a:schemeClr val="tx1"/>
                </a:solidFill>
              </a:rPr>
              <a:t>네</a:t>
            </a:r>
            <a:r>
              <a:rPr lang="ko-KR" altLang="en-US" sz="2200" b="1" smtClean="0">
                <a:solidFill>
                  <a:schemeClr val="tx1"/>
                </a:solidFill>
              </a:rPr>
              <a:t>        </a:t>
            </a:r>
            <a:endParaRPr lang="en-US" sz="2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8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이 세상의 친구들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이 세상의 친구들 </dc:title>
  <dc:creator>mary</dc:creator>
  <cp:lastModifiedBy>mary</cp:lastModifiedBy>
  <cp:revision>7</cp:revision>
  <dcterms:created xsi:type="dcterms:W3CDTF">2017-07-20T02:31:14Z</dcterms:created>
  <dcterms:modified xsi:type="dcterms:W3CDTF">2017-07-20T03:22:13Z</dcterms:modified>
</cp:coreProperties>
</file>