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96A3-B7FF-4208-8BF3-3EA506FBDD0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A00F-50C1-414F-B069-75AD55C25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96A3-B7FF-4208-8BF3-3EA506FBDD0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A00F-50C1-414F-B069-75AD55C25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96A3-B7FF-4208-8BF3-3EA506FBDD0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A00F-50C1-414F-B069-75AD55C25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96A3-B7FF-4208-8BF3-3EA506FBDD0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A00F-50C1-414F-B069-75AD55C25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96A3-B7FF-4208-8BF3-3EA506FBDD0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A00F-50C1-414F-B069-75AD55C25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96A3-B7FF-4208-8BF3-3EA506FBDD0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A00F-50C1-414F-B069-75AD55C25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96A3-B7FF-4208-8BF3-3EA506FBDD0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A00F-50C1-414F-B069-75AD55C25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96A3-B7FF-4208-8BF3-3EA506FBDD0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A00F-50C1-414F-B069-75AD55C25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96A3-B7FF-4208-8BF3-3EA506FBDD0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A00F-50C1-414F-B069-75AD55C25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96A3-B7FF-4208-8BF3-3EA506FBDD0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A00F-50C1-414F-B069-75AD55C25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96A3-B7FF-4208-8BF3-3EA506FBDD0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A00F-50C1-414F-B069-75AD55C25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D96A3-B7FF-4208-8BF3-3EA506FBDD0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5A00F-50C1-414F-B069-75AD55C254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세상 끝날까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096344" cy="506487"/>
          </a:xfrm>
        </p:spPr>
        <p:txBody>
          <a:bodyPr>
            <a:noAutofit/>
          </a:bodyPr>
          <a:lstStyle/>
          <a:p>
            <a:r>
              <a:rPr lang="ko-KR" altLang="en-US" sz="2800" b="1" dirty="0" smtClean="0"/>
              <a:t>이 세상 끝날까지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3744416" cy="6237312"/>
          </a:xfrm>
        </p:spPr>
        <p:txBody>
          <a:bodyPr>
            <a:noAutofit/>
          </a:bodyPr>
          <a:lstStyle/>
          <a:p>
            <a:pPr marL="185738" indent="-185738" algn="l"/>
            <a:r>
              <a:rPr lang="en-US" altLang="ko-KR" sz="16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이 세상 끝날까지 주 섬겨 살리니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내 친구되신 주여 늘 함께 하소서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 나와 함께 하면 전쟁도 겁 없고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 나를 인도하면 늘 안심하리라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marL="185738" indent="-185738"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marL="185738" indent="-185738" algn="l"/>
            <a:r>
              <a:rPr lang="en-US" altLang="ko-KR" sz="16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나 주를 따를 때에 주 약속하신 것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그 영광중에 모두 이루어 주소서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나 주의 뒤를 따라 섬기며 살리니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그 크신 은혜속에 날 인도하소서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marL="185738" indent="-185738"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marL="185738" indent="-185738" algn="l"/>
            <a:r>
              <a:rPr lang="en-US" altLang="ko-KR" sz="16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이 세상 온갖 시험 내 맘을 흔들고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저 악한 원수들이 안팎에 있으나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 나를 돌보시사 내 방패 되시고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내 옆에 계신 것을 늘 알게 하소서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marL="185738" indent="-185738"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marL="185738" indent="-185738" algn="l"/>
            <a:r>
              <a:rPr lang="en-US" altLang="ko-KR" sz="16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저 영광 빛난 곳을 주 허락했으니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그 허락하신 곳을 늘 사모합니다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끝까지 쉬지 않고 주 따라 가리니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 넓은 사랑으로 늘 인도하소서 아멘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세상 끝날까지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세상 끝날까지 </dc:title>
  <dc:creator>mary</dc:creator>
  <cp:lastModifiedBy>mary</cp:lastModifiedBy>
  <cp:revision>5</cp:revision>
  <dcterms:created xsi:type="dcterms:W3CDTF">2017-07-30T22:03:53Z</dcterms:created>
  <dcterms:modified xsi:type="dcterms:W3CDTF">2017-07-30T22:59:14Z</dcterms:modified>
</cp:coreProperties>
</file>