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10FFD-6081-41E5-BD4D-2ABB39FF4550}" type="datetimeFigureOut">
              <a:rPr lang="en-US" smtClean="0"/>
              <a:pPr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4678B-36A4-4073-A8D0-66E271CB4C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ce It Was The Blessing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은혜 구한 내게 은혜의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16632"/>
            <a:ext cx="4536504" cy="476672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은혜 구한 내게 은혜의 주님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737320"/>
            <a:ext cx="6264696" cy="612068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은혜 구한 내게 은혜의 주님 은사 원한 내게 은사의 주님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신유 구한 내게 신유의 주님 나의 마음속에 지금 오셨네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 나의 생명 되는 내 주 예수님 영원토록 모셔 내 기쁨 넘치네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endParaRPr lang="en-US" altLang="ko-KR" sz="1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말씀 위에 서서 내 뜻 버리고 감정을 버리고 말씀에 서니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불완전한 믿음 완전해지고 내가 이제 부터 주만 붙드네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모든 욕심 던져 버리고 내가 염려하며 계획하던 것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믿고 기도하며 주께 맡기고 주의 뜻을 따라 살기 원하네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믿음으로 닻을 주께 던지고 끊임없이 주를 찬송하면서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전엔 나를 위해 일해 왔으나 이젠 주만 위해 힘써 일하리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소망 되는 구주 예수님 이 세상에 다시 강림하겠네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나의 등불 밝혀 손에 들고서 기쁨으로 주를 맞이하겠네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은혜 구한 내게 은혜의 주님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은혜 구한 내게 은혜의 주님</dc:title>
  <dc:creator>mary</dc:creator>
  <cp:lastModifiedBy>mary</cp:lastModifiedBy>
  <cp:revision>9</cp:revision>
  <dcterms:created xsi:type="dcterms:W3CDTF">2017-07-29T02:36:55Z</dcterms:created>
  <dcterms:modified xsi:type="dcterms:W3CDTF">2017-07-29T13:39:54Z</dcterms:modified>
</cp:coreProperties>
</file>