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25658-FD09-452B-A496-8462A48A858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B8366-2197-4AE4-B6C6-EE974FDB9D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예수 더 알기 원함은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더 알기 원하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612" y="214290"/>
            <a:ext cx="3714776" cy="434479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예수 더 알기 원하네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608512" cy="5904656"/>
          </a:xfrm>
        </p:spPr>
        <p:txBody>
          <a:bodyPr>
            <a:noAutofit/>
          </a:bodyPr>
          <a:lstStyle/>
          <a:p>
            <a:pPr algn="l"/>
            <a:r>
              <a:rPr lang="en-US" altLang="ko-KR" sz="17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700" b="1" dirty="0" smtClean="0">
                <a:solidFill>
                  <a:schemeClr val="tx1"/>
                </a:solidFill>
              </a:rPr>
              <a:t>예수 더 알기 원하네 크고도 넓은 은혜와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대속해 주신 사랑을 간절히 알기 원하네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endParaRPr lang="en-US" altLang="ko-KR" sz="17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700" b="1" dirty="0" smtClean="0">
                <a:solidFill>
                  <a:schemeClr val="tx1"/>
                </a:solidFill>
              </a:rPr>
              <a:t>   </a:t>
            </a:r>
            <a:endParaRPr lang="en-US" altLang="ko-KR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700" b="1" dirty="0">
                <a:solidFill>
                  <a:schemeClr val="tx1"/>
                </a:solidFill>
              </a:rPr>
              <a:t> </a:t>
            </a:r>
            <a:r>
              <a:rPr lang="en-US" altLang="ko-KR" sz="17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700" b="1" dirty="0" smtClean="0">
                <a:solidFill>
                  <a:srgbClr val="FF0000"/>
                </a:solidFill>
              </a:rPr>
              <a:t>후렴</a:t>
            </a:r>
            <a:endParaRPr lang="en-US" altLang="ko-KR" sz="17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1700" b="1" dirty="0" smtClean="0">
                <a:solidFill>
                  <a:srgbClr val="FF0000"/>
                </a:solidFill>
              </a:rPr>
              <a:t>   내 평생의 소원 내 평생의 소원</a:t>
            </a:r>
            <a:br>
              <a:rPr lang="ko-KR" altLang="en-US" sz="1700" b="1" dirty="0" smtClean="0">
                <a:solidFill>
                  <a:srgbClr val="FF0000"/>
                </a:solidFill>
              </a:rPr>
            </a:br>
            <a:r>
              <a:rPr lang="ko-KR" altLang="en-US" sz="1700" b="1" dirty="0" smtClean="0">
                <a:solidFill>
                  <a:srgbClr val="FF0000"/>
                </a:solidFill>
              </a:rPr>
              <a:t>   대속해 주신 사랑을 간절히 알기 원하네</a:t>
            </a:r>
            <a:r>
              <a:rPr lang="ko-KR" altLang="en-US" sz="1700" b="1" dirty="0" smtClean="0">
                <a:solidFill>
                  <a:schemeClr val="tx1"/>
                </a:solidFill>
              </a:rPr>
              <a:t/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/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endParaRPr lang="en-US" altLang="ko-KR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7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700" b="1" dirty="0" smtClean="0">
                <a:solidFill>
                  <a:schemeClr val="tx1"/>
                </a:solidFill>
              </a:rPr>
              <a:t>성령이 스승 되셔서 진리를 가르치시고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거룩한 뜻을 깨달아 예수를 알게 하소서</a:t>
            </a:r>
            <a:endParaRPr lang="en-US" altLang="ko-KR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700" dirty="0" smtClean="0"/>
              <a:t/>
            </a:r>
            <a:br>
              <a:rPr lang="ko-KR" altLang="en-US" sz="1700" dirty="0" smtClean="0"/>
            </a:br>
            <a:endParaRPr lang="en-US" altLang="ko-KR" sz="1700" dirty="0" smtClean="0"/>
          </a:p>
          <a:p>
            <a:pPr algn="l"/>
            <a:r>
              <a:rPr lang="en-US" altLang="ko-KR" sz="17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700" b="1" dirty="0" smtClean="0">
                <a:solidFill>
                  <a:schemeClr val="tx1"/>
                </a:solidFill>
              </a:rPr>
              <a:t>성령의 감화 받아서 하나님 말씀 배우니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그 말씀 한절 한절이 내 맘에 교훈되도다</a:t>
            </a:r>
            <a:endParaRPr lang="en-US" altLang="ko-KR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>
              <a:solidFill>
                <a:schemeClr val="tx1"/>
              </a:solidFill>
            </a:endParaRPr>
          </a:p>
          <a:p>
            <a:pPr algn="l"/>
            <a:endParaRPr lang="en-US" altLang="ko-KR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7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700" b="1" dirty="0" smtClean="0">
                <a:solidFill>
                  <a:schemeClr val="tx1"/>
                </a:solidFill>
              </a:rPr>
              <a:t>예수가 계시는 보좌는 영광에 둘려 있도다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평화의 왕이 오시니 그 나라 왕성 하도다   </a:t>
            </a:r>
            <a:endParaRPr lang="en-US" sz="1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13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더 알기 원하네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더 알기 원하네</dc:title>
  <dc:creator>mary</dc:creator>
  <cp:lastModifiedBy>user</cp:lastModifiedBy>
  <cp:revision>6</cp:revision>
  <dcterms:created xsi:type="dcterms:W3CDTF">2017-07-31T18:08:03Z</dcterms:created>
  <dcterms:modified xsi:type="dcterms:W3CDTF">2018-06-19T20:27:18Z</dcterms:modified>
</cp:coreProperties>
</file>