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4DE2-1145-42D1-9569-E500942FF060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345E-ABAE-4664-BB6E-3A34BDD09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4DE2-1145-42D1-9569-E500942FF060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345E-ABAE-4664-BB6E-3A34BDD09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4DE2-1145-42D1-9569-E500942FF060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345E-ABAE-4664-BB6E-3A34BDD09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4DE2-1145-42D1-9569-E500942FF060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345E-ABAE-4664-BB6E-3A34BDD09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4DE2-1145-42D1-9569-E500942FF060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345E-ABAE-4664-BB6E-3A34BDD09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4DE2-1145-42D1-9569-E500942FF060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345E-ABAE-4664-BB6E-3A34BDD09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4DE2-1145-42D1-9569-E500942FF060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345E-ABAE-4664-BB6E-3A34BDD09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4DE2-1145-42D1-9569-E500942FF060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345E-ABAE-4664-BB6E-3A34BDD09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4DE2-1145-42D1-9569-E500942FF060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345E-ABAE-4664-BB6E-3A34BDD09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4DE2-1145-42D1-9569-E500942FF060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345E-ABAE-4664-BB6E-3A34BDD09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4DE2-1145-42D1-9569-E500942FF060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345E-ABAE-4664-BB6E-3A34BDD09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B4DE2-1145-42D1-9569-E500942FF060}" type="datetimeFigureOut">
              <a:rPr lang="en-US" smtClean="0"/>
              <a:pPr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9345E-ABAE-4664-BB6E-3A34BDD093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어둔 밤 쉬 되리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816424" cy="648072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chemeClr val="bg1"/>
                </a:solidFill>
              </a:rPr>
              <a:t>어둔 밤 쉬 되리니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3888432" cy="4752528"/>
          </a:xfrm>
        </p:spPr>
        <p:txBody>
          <a:bodyPr numCol="1"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어둔 밤 쉬 되리니  네 직분 지켜서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찬 이슬 맺힐 때에  일찍 일어나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해 돋는 아침부터  힘써서 일하라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일할 수 없는 밤이  속히 오리라</a:t>
            </a:r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/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어둔 밤 쉬 되리니  네 직분 지켜서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일할 때 일하면서  놀지 말아라                        낮에는 수고하나   쉴 때도 오겠네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일할 수 없는 밤이  속히 오리라</a:t>
            </a:r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어둔 밤 쉬 되리니  네 직분 지켜서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지는 해 비낀 볕에  힘써 일하고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그 빛이 다하여서 어둡게 되어도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r>
              <a:rPr lang="ko-KR" altLang="en-US" sz="1800" b="1" dirty="0" smtClean="0">
                <a:solidFill>
                  <a:schemeClr val="bg1"/>
                </a:solidFill>
              </a:rPr>
              <a:t>할 수만 있는 대로  힘써 일하라</a:t>
            </a:r>
            <a:br>
              <a:rPr lang="ko-KR" altLang="en-US" sz="1800" b="1" dirty="0" smtClean="0">
                <a:solidFill>
                  <a:schemeClr val="bg1"/>
                </a:solidFill>
              </a:rPr>
            </a:b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어둔 밤 쉬 되리니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어둔 밤 쉬 되리니</dc:title>
  <dc:creator>mary</dc:creator>
  <cp:lastModifiedBy>mary</cp:lastModifiedBy>
  <cp:revision>13</cp:revision>
  <dcterms:created xsi:type="dcterms:W3CDTF">2017-07-01T12:59:06Z</dcterms:created>
  <dcterms:modified xsi:type="dcterms:W3CDTF">2018-09-23T00:56:52Z</dcterms:modified>
</cp:coreProperties>
</file>